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 id="2147483762" r:id="rId2"/>
  </p:sldMasterIdLst>
  <p:sldIdLst>
    <p:sldId id="257" r:id="rId3"/>
    <p:sldId id="287" r:id="rId4"/>
    <p:sldId id="305" r:id="rId5"/>
    <p:sldId id="288" r:id="rId6"/>
    <p:sldId id="289" r:id="rId7"/>
    <p:sldId id="263" r:id="rId8"/>
    <p:sldId id="278" r:id="rId9"/>
    <p:sldId id="316" r:id="rId10"/>
    <p:sldId id="315" r:id="rId11"/>
    <p:sldId id="306" r:id="rId12"/>
    <p:sldId id="259" r:id="rId13"/>
    <p:sldId id="260" r:id="rId14"/>
    <p:sldId id="329" r:id="rId15"/>
    <p:sldId id="320" r:id="rId16"/>
    <p:sldId id="261" r:id="rId17"/>
    <p:sldId id="262" r:id="rId18"/>
    <p:sldId id="308" r:id="rId19"/>
    <p:sldId id="296" r:id="rId20"/>
    <p:sldId id="267" r:id="rId21"/>
    <p:sldId id="321" r:id="rId22"/>
    <p:sldId id="285" r:id="rId23"/>
    <p:sldId id="322" r:id="rId24"/>
    <p:sldId id="284" r:id="rId25"/>
    <p:sldId id="323" r:id="rId26"/>
    <p:sldId id="281" r:id="rId27"/>
    <p:sldId id="324" r:id="rId28"/>
    <p:sldId id="292" r:id="rId29"/>
    <p:sldId id="325" r:id="rId30"/>
    <p:sldId id="294" r:id="rId31"/>
    <p:sldId id="326" r:id="rId32"/>
    <p:sldId id="303" r:id="rId33"/>
    <p:sldId id="327" r:id="rId34"/>
    <p:sldId id="304" r:id="rId35"/>
    <p:sldId id="328" r:id="rId36"/>
    <p:sldId id="297" r:id="rId37"/>
    <p:sldId id="298" r:id="rId38"/>
    <p:sldId id="312" r:id="rId39"/>
    <p:sldId id="313" r:id="rId40"/>
    <p:sldId id="317" r:id="rId41"/>
    <p:sldId id="319" r:id="rId42"/>
    <p:sldId id="268" r:id="rId43"/>
    <p:sldId id="318" r:id="rId44"/>
    <p:sldId id="311" r:id="rId45"/>
    <p:sldId id="307" r:id="rId46"/>
    <p:sldId id="302" r:id="rId47"/>
    <p:sldId id="301" r:id="rId48"/>
    <p:sldId id="270" r:id="rId49"/>
    <p:sldId id="299" r:id="rId50"/>
    <p:sldId id="275" r:id="rId51"/>
    <p:sldId id="269" r:id="rId52"/>
    <p:sldId id="271" r:id="rId53"/>
    <p:sldId id="276" r:id="rId54"/>
    <p:sldId id="300" r:id="rId55"/>
    <p:sldId id="291" r:id="rId56"/>
    <p:sldId id="273"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E91CB3A-E386-455A-943D-81C59739EFB2}">
          <p14:sldIdLst>
            <p14:sldId id="257"/>
            <p14:sldId id="287"/>
            <p14:sldId id="305"/>
            <p14:sldId id="288"/>
            <p14:sldId id="289"/>
            <p14:sldId id="263"/>
            <p14:sldId id="278"/>
            <p14:sldId id="316"/>
            <p14:sldId id="315"/>
            <p14:sldId id="306"/>
            <p14:sldId id="259"/>
            <p14:sldId id="260"/>
            <p14:sldId id="329"/>
            <p14:sldId id="320"/>
            <p14:sldId id="261"/>
            <p14:sldId id="262"/>
            <p14:sldId id="308"/>
            <p14:sldId id="296"/>
            <p14:sldId id="267"/>
            <p14:sldId id="321"/>
            <p14:sldId id="285"/>
            <p14:sldId id="322"/>
            <p14:sldId id="284"/>
            <p14:sldId id="323"/>
            <p14:sldId id="281"/>
            <p14:sldId id="324"/>
            <p14:sldId id="292"/>
            <p14:sldId id="325"/>
            <p14:sldId id="294"/>
            <p14:sldId id="326"/>
            <p14:sldId id="303"/>
            <p14:sldId id="327"/>
            <p14:sldId id="304"/>
            <p14:sldId id="328"/>
            <p14:sldId id="297"/>
            <p14:sldId id="298"/>
            <p14:sldId id="312"/>
            <p14:sldId id="313"/>
            <p14:sldId id="317"/>
            <p14:sldId id="319"/>
            <p14:sldId id="268"/>
            <p14:sldId id="318"/>
            <p14:sldId id="311"/>
            <p14:sldId id="307"/>
            <p14:sldId id="302"/>
            <p14:sldId id="301"/>
            <p14:sldId id="270"/>
            <p14:sldId id="299"/>
            <p14:sldId id="275"/>
            <p14:sldId id="269"/>
            <p14:sldId id="271"/>
            <p14:sldId id="276"/>
            <p14:sldId id="300"/>
            <p14:sldId id="291"/>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5126" autoAdjust="0"/>
  </p:normalViewPr>
  <p:slideViewPr>
    <p:cSldViewPr snapToGrid="0">
      <p:cViewPr varScale="1">
        <p:scale>
          <a:sx n="70" d="100"/>
          <a:sy n="70" d="100"/>
        </p:scale>
        <p:origin x="67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977165-BB38-4A4F-BAC2-3CEFB09DD12E}"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A98C363B-0330-4069-9AD5-008083F23E5D}">
      <dgm:prSet phldrT="[Text]"/>
      <dgm:spPr/>
      <dgm:t>
        <a:bodyPr/>
        <a:lstStyle/>
        <a:p>
          <a:r>
            <a:rPr lang="en-US" dirty="0"/>
            <a:t>Education Institution</a:t>
          </a:r>
          <a:endParaRPr lang="en-IN" dirty="0"/>
        </a:p>
      </dgm:t>
    </dgm:pt>
    <dgm:pt modelId="{894783FB-CC61-4EEC-95A9-6A53DB22B17C}" type="parTrans" cxnId="{16E52E5B-183D-4708-9EDD-D1789AB1D1F6}">
      <dgm:prSet/>
      <dgm:spPr/>
      <dgm:t>
        <a:bodyPr/>
        <a:lstStyle/>
        <a:p>
          <a:endParaRPr lang="en-IN"/>
        </a:p>
      </dgm:t>
    </dgm:pt>
    <dgm:pt modelId="{D4D949C3-0AEA-4017-B563-EB139B2A4B4B}" type="sibTrans" cxnId="{16E52E5B-183D-4708-9EDD-D1789AB1D1F6}">
      <dgm:prSet/>
      <dgm:spPr/>
      <dgm:t>
        <a:bodyPr/>
        <a:lstStyle/>
        <a:p>
          <a:endParaRPr lang="en-IN"/>
        </a:p>
      </dgm:t>
    </dgm:pt>
    <dgm:pt modelId="{4559F10F-67C9-4667-AD07-3E2CCAF1836C}">
      <dgm:prSet phldrT="[Text]"/>
      <dgm:spPr/>
      <dgm:t>
        <a:bodyPr/>
        <a:lstStyle/>
        <a:p>
          <a:r>
            <a:rPr lang="en-US" dirty="0"/>
            <a:t>Shopping zones</a:t>
          </a:r>
          <a:endParaRPr lang="en-IN" dirty="0"/>
        </a:p>
      </dgm:t>
    </dgm:pt>
    <dgm:pt modelId="{E130A72A-B32E-49D0-A48A-CAE72E9EE45A}" type="parTrans" cxnId="{01F00763-5FD7-4375-8A30-6D497DA15A6F}">
      <dgm:prSet/>
      <dgm:spPr/>
      <dgm:t>
        <a:bodyPr/>
        <a:lstStyle/>
        <a:p>
          <a:endParaRPr lang="en-IN"/>
        </a:p>
      </dgm:t>
    </dgm:pt>
    <dgm:pt modelId="{778E041A-C8BC-438C-8D16-2CD7CA6E23E2}" type="sibTrans" cxnId="{01F00763-5FD7-4375-8A30-6D497DA15A6F}">
      <dgm:prSet/>
      <dgm:spPr/>
      <dgm:t>
        <a:bodyPr/>
        <a:lstStyle/>
        <a:p>
          <a:endParaRPr lang="en-IN"/>
        </a:p>
      </dgm:t>
    </dgm:pt>
    <dgm:pt modelId="{AB3BC732-29C3-4E3F-983A-AF8010867026}">
      <dgm:prSet phldrT="[Text]"/>
      <dgm:spPr/>
      <dgm:t>
        <a:bodyPr/>
        <a:lstStyle/>
        <a:p>
          <a:r>
            <a:rPr lang="en-US" dirty="0"/>
            <a:t>Bus stop</a:t>
          </a:r>
          <a:endParaRPr lang="en-IN" dirty="0"/>
        </a:p>
      </dgm:t>
    </dgm:pt>
    <dgm:pt modelId="{B0298AF4-9BDA-43DA-921E-781C5A13B58E}" type="parTrans" cxnId="{39745A07-C283-421A-8312-8E8A32AD44B1}">
      <dgm:prSet/>
      <dgm:spPr/>
      <dgm:t>
        <a:bodyPr/>
        <a:lstStyle/>
        <a:p>
          <a:endParaRPr lang="en-IN"/>
        </a:p>
      </dgm:t>
    </dgm:pt>
    <dgm:pt modelId="{68BCBFD2-6081-4E5A-8DE5-ED6F18CB48E2}" type="sibTrans" cxnId="{39745A07-C283-421A-8312-8E8A32AD44B1}">
      <dgm:prSet/>
      <dgm:spPr/>
      <dgm:t>
        <a:bodyPr/>
        <a:lstStyle/>
        <a:p>
          <a:endParaRPr lang="en-IN"/>
        </a:p>
      </dgm:t>
    </dgm:pt>
    <dgm:pt modelId="{AA68A71E-3DDB-42C6-B663-D162A3677DE2}" type="pres">
      <dgm:prSet presAssocID="{8B977165-BB38-4A4F-BAC2-3CEFB09DD12E}" presName="hierChild1" presStyleCnt="0">
        <dgm:presLayoutVars>
          <dgm:chPref val="1"/>
          <dgm:dir/>
          <dgm:animOne val="branch"/>
          <dgm:animLvl val="lvl"/>
          <dgm:resizeHandles/>
        </dgm:presLayoutVars>
      </dgm:prSet>
      <dgm:spPr/>
    </dgm:pt>
    <dgm:pt modelId="{D87C6B91-6905-4942-B7C3-16E2087B6FBB}" type="pres">
      <dgm:prSet presAssocID="{A98C363B-0330-4069-9AD5-008083F23E5D}" presName="hierRoot1" presStyleCnt="0"/>
      <dgm:spPr/>
    </dgm:pt>
    <dgm:pt modelId="{A1BCB2E0-B1AE-43BC-9434-C6060ED34A39}" type="pres">
      <dgm:prSet presAssocID="{A98C363B-0330-4069-9AD5-008083F23E5D}" presName="composite" presStyleCnt="0"/>
      <dgm:spPr/>
    </dgm:pt>
    <dgm:pt modelId="{20504200-538B-46BD-B0B8-9D34E7D48D4E}" type="pres">
      <dgm:prSet presAssocID="{A98C363B-0330-4069-9AD5-008083F23E5D}" presName="background" presStyleLbl="node0" presStyleIdx="0" presStyleCnt="1"/>
      <dgm:spPr/>
    </dgm:pt>
    <dgm:pt modelId="{DECC7489-450B-4EB2-84D8-8D482DB8FB3F}" type="pres">
      <dgm:prSet presAssocID="{A98C363B-0330-4069-9AD5-008083F23E5D}" presName="text" presStyleLbl="fgAcc0" presStyleIdx="0" presStyleCnt="1">
        <dgm:presLayoutVars>
          <dgm:chPref val="3"/>
        </dgm:presLayoutVars>
      </dgm:prSet>
      <dgm:spPr/>
    </dgm:pt>
    <dgm:pt modelId="{F2A9C5E2-1085-4595-994C-ED4E53C5841A}" type="pres">
      <dgm:prSet presAssocID="{A98C363B-0330-4069-9AD5-008083F23E5D}" presName="hierChild2" presStyleCnt="0"/>
      <dgm:spPr/>
    </dgm:pt>
    <dgm:pt modelId="{758F7898-61E6-47C4-AB7F-DF39E7237AFF}" type="pres">
      <dgm:prSet presAssocID="{E130A72A-B32E-49D0-A48A-CAE72E9EE45A}" presName="Name10" presStyleLbl="parChTrans1D2" presStyleIdx="0" presStyleCnt="1"/>
      <dgm:spPr/>
    </dgm:pt>
    <dgm:pt modelId="{D87D401F-CBF0-407F-B693-E9FD7BA3216C}" type="pres">
      <dgm:prSet presAssocID="{4559F10F-67C9-4667-AD07-3E2CCAF1836C}" presName="hierRoot2" presStyleCnt="0"/>
      <dgm:spPr/>
    </dgm:pt>
    <dgm:pt modelId="{BFCA5BEE-B278-4243-861D-95DBBF835F3B}" type="pres">
      <dgm:prSet presAssocID="{4559F10F-67C9-4667-AD07-3E2CCAF1836C}" presName="composite2" presStyleCnt="0"/>
      <dgm:spPr/>
    </dgm:pt>
    <dgm:pt modelId="{2530F08A-2C09-4E9F-B867-C1C7D345220B}" type="pres">
      <dgm:prSet presAssocID="{4559F10F-67C9-4667-AD07-3E2CCAF1836C}" presName="background2" presStyleLbl="node2" presStyleIdx="0" presStyleCnt="1"/>
      <dgm:spPr/>
    </dgm:pt>
    <dgm:pt modelId="{8816B207-DA74-4E9F-9A4B-ACF4D17B33C6}" type="pres">
      <dgm:prSet presAssocID="{4559F10F-67C9-4667-AD07-3E2CCAF1836C}" presName="text2" presStyleLbl="fgAcc2" presStyleIdx="0" presStyleCnt="1">
        <dgm:presLayoutVars>
          <dgm:chPref val="3"/>
        </dgm:presLayoutVars>
      </dgm:prSet>
      <dgm:spPr/>
    </dgm:pt>
    <dgm:pt modelId="{0004148A-D4AC-4BF8-9F3E-63F50E65FBC3}" type="pres">
      <dgm:prSet presAssocID="{4559F10F-67C9-4667-AD07-3E2CCAF1836C}" presName="hierChild3" presStyleCnt="0"/>
      <dgm:spPr/>
    </dgm:pt>
    <dgm:pt modelId="{CCECB46D-28AB-46B1-A948-CE111EE11ADA}" type="pres">
      <dgm:prSet presAssocID="{B0298AF4-9BDA-43DA-921E-781C5A13B58E}" presName="Name17" presStyleLbl="parChTrans1D3" presStyleIdx="0" presStyleCnt="1"/>
      <dgm:spPr/>
    </dgm:pt>
    <dgm:pt modelId="{92454FA8-2FFD-49FA-9075-AC50DE84B3FE}" type="pres">
      <dgm:prSet presAssocID="{AB3BC732-29C3-4E3F-983A-AF8010867026}" presName="hierRoot3" presStyleCnt="0"/>
      <dgm:spPr/>
    </dgm:pt>
    <dgm:pt modelId="{CF32D078-1692-444A-84A2-98B1BE984CD3}" type="pres">
      <dgm:prSet presAssocID="{AB3BC732-29C3-4E3F-983A-AF8010867026}" presName="composite3" presStyleCnt="0"/>
      <dgm:spPr/>
    </dgm:pt>
    <dgm:pt modelId="{F27D160A-E1D5-4880-B949-FEAC7425D9F2}" type="pres">
      <dgm:prSet presAssocID="{AB3BC732-29C3-4E3F-983A-AF8010867026}" presName="background3" presStyleLbl="node3" presStyleIdx="0" presStyleCnt="1"/>
      <dgm:spPr/>
    </dgm:pt>
    <dgm:pt modelId="{E1686924-9458-4F12-BC2D-A9A1221C2751}" type="pres">
      <dgm:prSet presAssocID="{AB3BC732-29C3-4E3F-983A-AF8010867026}" presName="text3" presStyleLbl="fgAcc3" presStyleIdx="0" presStyleCnt="1">
        <dgm:presLayoutVars>
          <dgm:chPref val="3"/>
        </dgm:presLayoutVars>
      </dgm:prSet>
      <dgm:spPr/>
    </dgm:pt>
    <dgm:pt modelId="{4F897C1A-6A02-4A78-B5ED-A90D501C43CC}" type="pres">
      <dgm:prSet presAssocID="{AB3BC732-29C3-4E3F-983A-AF8010867026}" presName="hierChild4" presStyleCnt="0"/>
      <dgm:spPr/>
    </dgm:pt>
  </dgm:ptLst>
  <dgm:cxnLst>
    <dgm:cxn modelId="{39745A07-C283-421A-8312-8E8A32AD44B1}" srcId="{4559F10F-67C9-4667-AD07-3E2CCAF1836C}" destId="{AB3BC732-29C3-4E3F-983A-AF8010867026}" srcOrd="0" destOrd="0" parTransId="{B0298AF4-9BDA-43DA-921E-781C5A13B58E}" sibTransId="{68BCBFD2-6081-4E5A-8DE5-ED6F18CB48E2}"/>
    <dgm:cxn modelId="{16E52E5B-183D-4708-9EDD-D1789AB1D1F6}" srcId="{8B977165-BB38-4A4F-BAC2-3CEFB09DD12E}" destId="{A98C363B-0330-4069-9AD5-008083F23E5D}" srcOrd="0" destOrd="0" parTransId="{894783FB-CC61-4EEC-95A9-6A53DB22B17C}" sibTransId="{D4D949C3-0AEA-4017-B563-EB139B2A4B4B}"/>
    <dgm:cxn modelId="{01F00763-5FD7-4375-8A30-6D497DA15A6F}" srcId="{A98C363B-0330-4069-9AD5-008083F23E5D}" destId="{4559F10F-67C9-4667-AD07-3E2CCAF1836C}" srcOrd="0" destOrd="0" parTransId="{E130A72A-B32E-49D0-A48A-CAE72E9EE45A}" sibTransId="{778E041A-C8BC-438C-8D16-2CD7CA6E23E2}"/>
    <dgm:cxn modelId="{12D4AB66-F96E-455C-BE0A-5A16744DE862}" type="presOf" srcId="{4559F10F-67C9-4667-AD07-3E2CCAF1836C}" destId="{8816B207-DA74-4E9F-9A4B-ACF4D17B33C6}" srcOrd="0" destOrd="0" presId="urn:microsoft.com/office/officeart/2005/8/layout/hierarchy1"/>
    <dgm:cxn modelId="{AD49208E-18EE-4CE3-AF70-757C61E86D62}" type="presOf" srcId="{E130A72A-B32E-49D0-A48A-CAE72E9EE45A}" destId="{758F7898-61E6-47C4-AB7F-DF39E7237AFF}" srcOrd="0" destOrd="0" presId="urn:microsoft.com/office/officeart/2005/8/layout/hierarchy1"/>
    <dgm:cxn modelId="{0E52D2B8-32B5-4638-963A-79C990320140}" type="presOf" srcId="{8B977165-BB38-4A4F-BAC2-3CEFB09DD12E}" destId="{AA68A71E-3DDB-42C6-B663-D162A3677DE2}" srcOrd="0" destOrd="0" presId="urn:microsoft.com/office/officeart/2005/8/layout/hierarchy1"/>
    <dgm:cxn modelId="{B5962DB9-590C-4593-9C4D-EE0DFE32B166}" type="presOf" srcId="{B0298AF4-9BDA-43DA-921E-781C5A13B58E}" destId="{CCECB46D-28AB-46B1-A948-CE111EE11ADA}" srcOrd="0" destOrd="0" presId="urn:microsoft.com/office/officeart/2005/8/layout/hierarchy1"/>
    <dgm:cxn modelId="{91E0B7CA-919A-4282-8106-4186997D65F8}" type="presOf" srcId="{A98C363B-0330-4069-9AD5-008083F23E5D}" destId="{DECC7489-450B-4EB2-84D8-8D482DB8FB3F}" srcOrd="0" destOrd="0" presId="urn:microsoft.com/office/officeart/2005/8/layout/hierarchy1"/>
    <dgm:cxn modelId="{70CC57FB-E4A8-43B4-AB72-5DE66B576AAA}" type="presOf" srcId="{AB3BC732-29C3-4E3F-983A-AF8010867026}" destId="{E1686924-9458-4F12-BC2D-A9A1221C2751}" srcOrd="0" destOrd="0" presId="urn:microsoft.com/office/officeart/2005/8/layout/hierarchy1"/>
    <dgm:cxn modelId="{BF2C92BA-1675-44D5-B78B-D21A144C7A2A}" type="presParOf" srcId="{AA68A71E-3DDB-42C6-B663-D162A3677DE2}" destId="{D87C6B91-6905-4942-B7C3-16E2087B6FBB}" srcOrd="0" destOrd="0" presId="urn:microsoft.com/office/officeart/2005/8/layout/hierarchy1"/>
    <dgm:cxn modelId="{13C45526-0E46-4739-81A6-3E664F26E19E}" type="presParOf" srcId="{D87C6B91-6905-4942-B7C3-16E2087B6FBB}" destId="{A1BCB2E0-B1AE-43BC-9434-C6060ED34A39}" srcOrd="0" destOrd="0" presId="urn:microsoft.com/office/officeart/2005/8/layout/hierarchy1"/>
    <dgm:cxn modelId="{C6BD9BEF-A1CD-46F7-BD91-43562AB71436}" type="presParOf" srcId="{A1BCB2E0-B1AE-43BC-9434-C6060ED34A39}" destId="{20504200-538B-46BD-B0B8-9D34E7D48D4E}" srcOrd="0" destOrd="0" presId="urn:microsoft.com/office/officeart/2005/8/layout/hierarchy1"/>
    <dgm:cxn modelId="{088C41B1-7766-4A97-9132-7CF1335908CE}" type="presParOf" srcId="{A1BCB2E0-B1AE-43BC-9434-C6060ED34A39}" destId="{DECC7489-450B-4EB2-84D8-8D482DB8FB3F}" srcOrd="1" destOrd="0" presId="urn:microsoft.com/office/officeart/2005/8/layout/hierarchy1"/>
    <dgm:cxn modelId="{A5F3A2B2-46C9-4A14-8237-B80FD7F4E6D0}" type="presParOf" srcId="{D87C6B91-6905-4942-B7C3-16E2087B6FBB}" destId="{F2A9C5E2-1085-4595-994C-ED4E53C5841A}" srcOrd="1" destOrd="0" presId="urn:microsoft.com/office/officeart/2005/8/layout/hierarchy1"/>
    <dgm:cxn modelId="{7D998035-C9A9-4894-A802-7F304812192A}" type="presParOf" srcId="{F2A9C5E2-1085-4595-994C-ED4E53C5841A}" destId="{758F7898-61E6-47C4-AB7F-DF39E7237AFF}" srcOrd="0" destOrd="0" presId="urn:microsoft.com/office/officeart/2005/8/layout/hierarchy1"/>
    <dgm:cxn modelId="{0B87A66E-EF25-40E8-8B59-DFD62B723AA1}" type="presParOf" srcId="{F2A9C5E2-1085-4595-994C-ED4E53C5841A}" destId="{D87D401F-CBF0-407F-B693-E9FD7BA3216C}" srcOrd="1" destOrd="0" presId="urn:microsoft.com/office/officeart/2005/8/layout/hierarchy1"/>
    <dgm:cxn modelId="{7DEFDCF2-49C5-4373-BAA6-275D22310423}" type="presParOf" srcId="{D87D401F-CBF0-407F-B693-E9FD7BA3216C}" destId="{BFCA5BEE-B278-4243-861D-95DBBF835F3B}" srcOrd="0" destOrd="0" presId="urn:microsoft.com/office/officeart/2005/8/layout/hierarchy1"/>
    <dgm:cxn modelId="{6D663491-570E-4496-9FDA-8E3BBD815A77}" type="presParOf" srcId="{BFCA5BEE-B278-4243-861D-95DBBF835F3B}" destId="{2530F08A-2C09-4E9F-B867-C1C7D345220B}" srcOrd="0" destOrd="0" presId="urn:microsoft.com/office/officeart/2005/8/layout/hierarchy1"/>
    <dgm:cxn modelId="{B3E486FB-A576-482D-B1F9-122288E828D1}" type="presParOf" srcId="{BFCA5BEE-B278-4243-861D-95DBBF835F3B}" destId="{8816B207-DA74-4E9F-9A4B-ACF4D17B33C6}" srcOrd="1" destOrd="0" presId="urn:microsoft.com/office/officeart/2005/8/layout/hierarchy1"/>
    <dgm:cxn modelId="{0342C14A-DEFA-499B-9683-8276254B2EE1}" type="presParOf" srcId="{D87D401F-CBF0-407F-B693-E9FD7BA3216C}" destId="{0004148A-D4AC-4BF8-9F3E-63F50E65FBC3}" srcOrd="1" destOrd="0" presId="urn:microsoft.com/office/officeart/2005/8/layout/hierarchy1"/>
    <dgm:cxn modelId="{51F81663-36D6-4B94-BB81-961232C1BD75}" type="presParOf" srcId="{0004148A-D4AC-4BF8-9F3E-63F50E65FBC3}" destId="{CCECB46D-28AB-46B1-A948-CE111EE11ADA}" srcOrd="0" destOrd="0" presId="urn:microsoft.com/office/officeart/2005/8/layout/hierarchy1"/>
    <dgm:cxn modelId="{5715EC5F-991F-4001-A400-A454B11D3290}" type="presParOf" srcId="{0004148A-D4AC-4BF8-9F3E-63F50E65FBC3}" destId="{92454FA8-2FFD-49FA-9075-AC50DE84B3FE}" srcOrd="1" destOrd="0" presId="urn:microsoft.com/office/officeart/2005/8/layout/hierarchy1"/>
    <dgm:cxn modelId="{0FA9CDCB-0359-430F-B53C-19AF034CF571}" type="presParOf" srcId="{92454FA8-2FFD-49FA-9075-AC50DE84B3FE}" destId="{CF32D078-1692-444A-84A2-98B1BE984CD3}" srcOrd="0" destOrd="0" presId="urn:microsoft.com/office/officeart/2005/8/layout/hierarchy1"/>
    <dgm:cxn modelId="{971F963B-45C0-4866-A9D8-01F98E5D5D9F}" type="presParOf" srcId="{CF32D078-1692-444A-84A2-98B1BE984CD3}" destId="{F27D160A-E1D5-4880-B949-FEAC7425D9F2}" srcOrd="0" destOrd="0" presId="urn:microsoft.com/office/officeart/2005/8/layout/hierarchy1"/>
    <dgm:cxn modelId="{C1798BBF-E5A8-4FD3-A7F3-0CDE78AC4AF2}" type="presParOf" srcId="{CF32D078-1692-444A-84A2-98B1BE984CD3}" destId="{E1686924-9458-4F12-BC2D-A9A1221C2751}" srcOrd="1" destOrd="0" presId="urn:microsoft.com/office/officeart/2005/8/layout/hierarchy1"/>
    <dgm:cxn modelId="{C3DEE7F0-1A64-4B43-B197-95C160CAE46A}" type="presParOf" srcId="{92454FA8-2FFD-49FA-9075-AC50DE84B3FE}" destId="{4F897C1A-6A02-4A78-B5ED-A90D501C43C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75B4E5-F27D-43C1-96DE-9B757364EA6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03B3FDCF-7CB3-47CE-B92F-C1A3CC96E4EE}">
      <dgm:prSet phldrT="[Text]"/>
      <dgm:spPr/>
      <dgm:t>
        <a:bodyPr/>
        <a:lstStyle/>
        <a:p>
          <a:r>
            <a:rPr lang="en-US" dirty="0"/>
            <a:t>Government</a:t>
          </a:r>
        </a:p>
        <a:p>
          <a:r>
            <a:rPr lang="en-US" dirty="0"/>
            <a:t>offices </a:t>
          </a:r>
          <a:endParaRPr lang="en-IN" dirty="0"/>
        </a:p>
      </dgm:t>
    </dgm:pt>
    <dgm:pt modelId="{F848CDA4-E9A2-48E0-8CEA-B593997E5CFB}" type="parTrans" cxnId="{D173B3DC-BB22-4868-8F35-62329316655F}">
      <dgm:prSet/>
      <dgm:spPr/>
      <dgm:t>
        <a:bodyPr/>
        <a:lstStyle/>
        <a:p>
          <a:endParaRPr lang="en-IN"/>
        </a:p>
      </dgm:t>
    </dgm:pt>
    <dgm:pt modelId="{11AB9DD2-B060-43EC-A512-E9533982F059}" type="sibTrans" cxnId="{D173B3DC-BB22-4868-8F35-62329316655F}">
      <dgm:prSet/>
      <dgm:spPr/>
      <dgm:t>
        <a:bodyPr/>
        <a:lstStyle/>
        <a:p>
          <a:endParaRPr lang="en-IN"/>
        </a:p>
      </dgm:t>
    </dgm:pt>
    <dgm:pt modelId="{161DB51A-FC36-42D6-B5F1-57EFAE029E75}">
      <dgm:prSet phldrT="[Text]"/>
      <dgm:spPr/>
      <dgm:t>
        <a:bodyPr/>
        <a:lstStyle/>
        <a:p>
          <a:r>
            <a:rPr lang="en-US" dirty="0"/>
            <a:t>Signal</a:t>
          </a:r>
          <a:endParaRPr lang="en-IN" dirty="0"/>
        </a:p>
      </dgm:t>
    </dgm:pt>
    <dgm:pt modelId="{EBAB36E0-E199-429A-A59B-18CD72465996}" type="parTrans" cxnId="{08393013-D008-4C1E-9E5E-21D60309DE6F}">
      <dgm:prSet/>
      <dgm:spPr/>
      <dgm:t>
        <a:bodyPr/>
        <a:lstStyle/>
        <a:p>
          <a:endParaRPr lang="en-IN"/>
        </a:p>
      </dgm:t>
    </dgm:pt>
    <dgm:pt modelId="{F12C4B58-59AD-4372-8A3B-84E78FFD9E17}" type="sibTrans" cxnId="{08393013-D008-4C1E-9E5E-21D60309DE6F}">
      <dgm:prSet/>
      <dgm:spPr/>
      <dgm:t>
        <a:bodyPr/>
        <a:lstStyle/>
        <a:p>
          <a:endParaRPr lang="en-IN"/>
        </a:p>
      </dgm:t>
    </dgm:pt>
    <dgm:pt modelId="{3AB1ECBB-C503-4A9A-B21F-AB2B4332DD41}">
      <dgm:prSet phldrT="[Text]"/>
      <dgm:spPr/>
      <dgm:t>
        <a:bodyPr/>
        <a:lstStyle/>
        <a:p>
          <a:r>
            <a:rPr lang="en-US" dirty="0"/>
            <a:t>Place of worship &amp; Tourist spot</a:t>
          </a:r>
          <a:endParaRPr lang="en-IN" dirty="0"/>
        </a:p>
      </dgm:t>
    </dgm:pt>
    <dgm:pt modelId="{8B84FCFE-5739-4D8B-B0AE-515420B89ADF}" type="parTrans" cxnId="{BFB2A070-E18A-4959-8FD7-2F79F53EA01C}">
      <dgm:prSet/>
      <dgm:spPr/>
      <dgm:t>
        <a:bodyPr/>
        <a:lstStyle/>
        <a:p>
          <a:endParaRPr lang="en-IN"/>
        </a:p>
      </dgm:t>
    </dgm:pt>
    <dgm:pt modelId="{EC2A9EA8-01FC-442E-BC2C-C18D90DEEF2C}" type="sibTrans" cxnId="{BFB2A070-E18A-4959-8FD7-2F79F53EA01C}">
      <dgm:prSet/>
      <dgm:spPr/>
      <dgm:t>
        <a:bodyPr/>
        <a:lstStyle/>
        <a:p>
          <a:endParaRPr lang="en-IN"/>
        </a:p>
      </dgm:t>
    </dgm:pt>
    <dgm:pt modelId="{395598D8-EEA1-4ECB-89B7-7511A7074573}" type="pres">
      <dgm:prSet presAssocID="{CA75B4E5-F27D-43C1-96DE-9B757364EA62}" presName="hierChild1" presStyleCnt="0">
        <dgm:presLayoutVars>
          <dgm:chPref val="1"/>
          <dgm:dir/>
          <dgm:animOne val="branch"/>
          <dgm:animLvl val="lvl"/>
          <dgm:resizeHandles/>
        </dgm:presLayoutVars>
      </dgm:prSet>
      <dgm:spPr/>
    </dgm:pt>
    <dgm:pt modelId="{4524558B-6F02-4370-B228-8CE0260E22B2}" type="pres">
      <dgm:prSet presAssocID="{03B3FDCF-7CB3-47CE-B92F-C1A3CC96E4EE}" presName="hierRoot1" presStyleCnt="0"/>
      <dgm:spPr/>
    </dgm:pt>
    <dgm:pt modelId="{C82F4C58-F989-4DD2-8FDE-C52521BC7988}" type="pres">
      <dgm:prSet presAssocID="{03B3FDCF-7CB3-47CE-B92F-C1A3CC96E4EE}" presName="composite" presStyleCnt="0"/>
      <dgm:spPr/>
    </dgm:pt>
    <dgm:pt modelId="{A462AD2E-BF67-4223-9842-8202835C8190}" type="pres">
      <dgm:prSet presAssocID="{03B3FDCF-7CB3-47CE-B92F-C1A3CC96E4EE}" presName="background" presStyleLbl="node0" presStyleIdx="0" presStyleCnt="1"/>
      <dgm:spPr/>
    </dgm:pt>
    <dgm:pt modelId="{3F4275D7-6170-457E-B5A5-D986B5759595}" type="pres">
      <dgm:prSet presAssocID="{03B3FDCF-7CB3-47CE-B92F-C1A3CC96E4EE}" presName="text" presStyleLbl="fgAcc0" presStyleIdx="0" presStyleCnt="1">
        <dgm:presLayoutVars>
          <dgm:chPref val="3"/>
        </dgm:presLayoutVars>
      </dgm:prSet>
      <dgm:spPr/>
    </dgm:pt>
    <dgm:pt modelId="{6BF464EB-5555-46C8-8F08-DF8A837C7E15}" type="pres">
      <dgm:prSet presAssocID="{03B3FDCF-7CB3-47CE-B92F-C1A3CC96E4EE}" presName="hierChild2" presStyleCnt="0"/>
      <dgm:spPr/>
    </dgm:pt>
    <dgm:pt modelId="{A854ADC2-DE8C-4712-B899-AA854B06F3E5}" type="pres">
      <dgm:prSet presAssocID="{EBAB36E0-E199-429A-A59B-18CD72465996}" presName="Name10" presStyleLbl="parChTrans1D2" presStyleIdx="0" presStyleCnt="1"/>
      <dgm:spPr/>
    </dgm:pt>
    <dgm:pt modelId="{3A2F526A-63C0-493A-A43F-3E05CAB96CA7}" type="pres">
      <dgm:prSet presAssocID="{161DB51A-FC36-42D6-B5F1-57EFAE029E75}" presName="hierRoot2" presStyleCnt="0"/>
      <dgm:spPr/>
    </dgm:pt>
    <dgm:pt modelId="{BA243F7A-7D3E-4E2B-8FFE-9CF823F1A292}" type="pres">
      <dgm:prSet presAssocID="{161DB51A-FC36-42D6-B5F1-57EFAE029E75}" presName="composite2" presStyleCnt="0"/>
      <dgm:spPr/>
    </dgm:pt>
    <dgm:pt modelId="{F9B978F4-6D27-4039-958B-094C870A6989}" type="pres">
      <dgm:prSet presAssocID="{161DB51A-FC36-42D6-B5F1-57EFAE029E75}" presName="background2" presStyleLbl="node2" presStyleIdx="0" presStyleCnt="1"/>
      <dgm:spPr/>
    </dgm:pt>
    <dgm:pt modelId="{7FA31D22-81BB-44BB-9212-2FD671D24695}" type="pres">
      <dgm:prSet presAssocID="{161DB51A-FC36-42D6-B5F1-57EFAE029E75}" presName="text2" presStyleLbl="fgAcc2" presStyleIdx="0" presStyleCnt="1">
        <dgm:presLayoutVars>
          <dgm:chPref val="3"/>
        </dgm:presLayoutVars>
      </dgm:prSet>
      <dgm:spPr/>
    </dgm:pt>
    <dgm:pt modelId="{6F741CA0-6BB2-407F-8FF9-084982F16D87}" type="pres">
      <dgm:prSet presAssocID="{161DB51A-FC36-42D6-B5F1-57EFAE029E75}" presName="hierChild3" presStyleCnt="0"/>
      <dgm:spPr/>
    </dgm:pt>
    <dgm:pt modelId="{01B8B26F-D475-4024-B2E9-7D169931E64E}" type="pres">
      <dgm:prSet presAssocID="{8B84FCFE-5739-4D8B-B0AE-515420B89ADF}" presName="Name17" presStyleLbl="parChTrans1D3" presStyleIdx="0" presStyleCnt="1"/>
      <dgm:spPr/>
    </dgm:pt>
    <dgm:pt modelId="{8EAA1914-003F-45BB-8819-29C31000375C}" type="pres">
      <dgm:prSet presAssocID="{3AB1ECBB-C503-4A9A-B21F-AB2B4332DD41}" presName="hierRoot3" presStyleCnt="0"/>
      <dgm:spPr/>
    </dgm:pt>
    <dgm:pt modelId="{B918E548-FF18-4A61-BBA0-4C372834FB44}" type="pres">
      <dgm:prSet presAssocID="{3AB1ECBB-C503-4A9A-B21F-AB2B4332DD41}" presName="composite3" presStyleCnt="0"/>
      <dgm:spPr/>
    </dgm:pt>
    <dgm:pt modelId="{47406E25-E995-420A-8B77-43F1729E7D1B}" type="pres">
      <dgm:prSet presAssocID="{3AB1ECBB-C503-4A9A-B21F-AB2B4332DD41}" presName="background3" presStyleLbl="node3" presStyleIdx="0" presStyleCnt="1"/>
      <dgm:spPr/>
    </dgm:pt>
    <dgm:pt modelId="{C4ACE52F-7CCF-4653-9952-07B44C10F89C}" type="pres">
      <dgm:prSet presAssocID="{3AB1ECBB-C503-4A9A-B21F-AB2B4332DD41}" presName="text3" presStyleLbl="fgAcc3" presStyleIdx="0" presStyleCnt="1">
        <dgm:presLayoutVars>
          <dgm:chPref val="3"/>
        </dgm:presLayoutVars>
      </dgm:prSet>
      <dgm:spPr/>
    </dgm:pt>
    <dgm:pt modelId="{3935F7AD-3146-4A75-BEFA-2B0CE0BA8881}" type="pres">
      <dgm:prSet presAssocID="{3AB1ECBB-C503-4A9A-B21F-AB2B4332DD41}" presName="hierChild4" presStyleCnt="0"/>
      <dgm:spPr/>
    </dgm:pt>
  </dgm:ptLst>
  <dgm:cxnLst>
    <dgm:cxn modelId="{08393013-D008-4C1E-9E5E-21D60309DE6F}" srcId="{03B3FDCF-7CB3-47CE-B92F-C1A3CC96E4EE}" destId="{161DB51A-FC36-42D6-B5F1-57EFAE029E75}" srcOrd="0" destOrd="0" parTransId="{EBAB36E0-E199-429A-A59B-18CD72465996}" sibTransId="{F12C4B58-59AD-4372-8A3B-84E78FFD9E17}"/>
    <dgm:cxn modelId="{BFB2A070-E18A-4959-8FD7-2F79F53EA01C}" srcId="{161DB51A-FC36-42D6-B5F1-57EFAE029E75}" destId="{3AB1ECBB-C503-4A9A-B21F-AB2B4332DD41}" srcOrd="0" destOrd="0" parTransId="{8B84FCFE-5739-4D8B-B0AE-515420B89ADF}" sibTransId="{EC2A9EA8-01FC-442E-BC2C-C18D90DEEF2C}"/>
    <dgm:cxn modelId="{428F278D-8F2D-43B8-9541-26BD963833D2}" type="presOf" srcId="{3AB1ECBB-C503-4A9A-B21F-AB2B4332DD41}" destId="{C4ACE52F-7CCF-4653-9952-07B44C10F89C}" srcOrd="0" destOrd="0" presId="urn:microsoft.com/office/officeart/2005/8/layout/hierarchy1"/>
    <dgm:cxn modelId="{D51BEC9E-0FC7-4C5D-8652-1BB1940BCFF1}" type="presOf" srcId="{EBAB36E0-E199-429A-A59B-18CD72465996}" destId="{A854ADC2-DE8C-4712-B899-AA854B06F3E5}" srcOrd="0" destOrd="0" presId="urn:microsoft.com/office/officeart/2005/8/layout/hierarchy1"/>
    <dgm:cxn modelId="{634996CA-386E-459B-8FA6-E2F862727ABE}" type="presOf" srcId="{8B84FCFE-5739-4D8B-B0AE-515420B89ADF}" destId="{01B8B26F-D475-4024-B2E9-7D169931E64E}" srcOrd="0" destOrd="0" presId="urn:microsoft.com/office/officeart/2005/8/layout/hierarchy1"/>
    <dgm:cxn modelId="{54D7FCCC-AA04-4304-9135-7F2BB7C93631}" type="presOf" srcId="{161DB51A-FC36-42D6-B5F1-57EFAE029E75}" destId="{7FA31D22-81BB-44BB-9212-2FD671D24695}" srcOrd="0" destOrd="0" presId="urn:microsoft.com/office/officeart/2005/8/layout/hierarchy1"/>
    <dgm:cxn modelId="{D173B3DC-BB22-4868-8F35-62329316655F}" srcId="{CA75B4E5-F27D-43C1-96DE-9B757364EA62}" destId="{03B3FDCF-7CB3-47CE-B92F-C1A3CC96E4EE}" srcOrd="0" destOrd="0" parTransId="{F848CDA4-E9A2-48E0-8CEA-B593997E5CFB}" sibTransId="{11AB9DD2-B060-43EC-A512-E9533982F059}"/>
    <dgm:cxn modelId="{D195BDFA-C726-4A88-8611-2A652FE254BC}" type="presOf" srcId="{03B3FDCF-7CB3-47CE-B92F-C1A3CC96E4EE}" destId="{3F4275D7-6170-457E-B5A5-D986B5759595}" srcOrd="0" destOrd="0" presId="urn:microsoft.com/office/officeart/2005/8/layout/hierarchy1"/>
    <dgm:cxn modelId="{FA3C91FD-A7D2-4396-8705-8438022F67B4}" type="presOf" srcId="{CA75B4E5-F27D-43C1-96DE-9B757364EA62}" destId="{395598D8-EEA1-4ECB-89B7-7511A7074573}" srcOrd="0" destOrd="0" presId="urn:microsoft.com/office/officeart/2005/8/layout/hierarchy1"/>
    <dgm:cxn modelId="{EB0A776D-C045-417F-91A1-B9758B6A693F}" type="presParOf" srcId="{395598D8-EEA1-4ECB-89B7-7511A7074573}" destId="{4524558B-6F02-4370-B228-8CE0260E22B2}" srcOrd="0" destOrd="0" presId="urn:microsoft.com/office/officeart/2005/8/layout/hierarchy1"/>
    <dgm:cxn modelId="{5EAFF564-C672-4C44-BEE0-0AF2A76746A3}" type="presParOf" srcId="{4524558B-6F02-4370-B228-8CE0260E22B2}" destId="{C82F4C58-F989-4DD2-8FDE-C52521BC7988}" srcOrd="0" destOrd="0" presId="urn:microsoft.com/office/officeart/2005/8/layout/hierarchy1"/>
    <dgm:cxn modelId="{B3B621EA-4901-432A-B0BE-597A84731721}" type="presParOf" srcId="{C82F4C58-F989-4DD2-8FDE-C52521BC7988}" destId="{A462AD2E-BF67-4223-9842-8202835C8190}" srcOrd="0" destOrd="0" presId="urn:microsoft.com/office/officeart/2005/8/layout/hierarchy1"/>
    <dgm:cxn modelId="{C5606DE3-737F-4439-8660-BAC67461B66B}" type="presParOf" srcId="{C82F4C58-F989-4DD2-8FDE-C52521BC7988}" destId="{3F4275D7-6170-457E-B5A5-D986B5759595}" srcOrd="1" destOrd="0" presId="urn:microsoft.com/office/officeart/2005/8/layout/hierarchy1"/>
    <dgm:cxn modelId="{D35EF199-918E-4A05-916D-E9AFE5239149}" type="presParOf" srcId="{4524558B-6F02-4370-B228-8CE0260E22B2}" destId="{6BF464EB-5555-46C8-8F08-DF8A837C7E15}" srcOrd="1" destOrd="0" presId="urn:microsoft.com/office/officeart/2005/8/layout/hierarchy1"/>
    <dgm:cxn modelId="{90FCDFF5-A333-4DE5-89BE-52E4DF622BF7}" type="presParOf" srcId="{6BF464EB-5555-46C8-8F08-DF8A837C7E15}" destId="{A854ADC2-DE8C-4712-B899-AA854B06F3E5}" srcOrd="0" destOrd="0" presId="urn:microsoft.com/office/officeart/2005/8/layout/hierarchy1"/>
    <dgm:cxn modelId="{242905C7-FCA6-4A1C-AE08-D0870CB1A1F6}" type="presParOf" srcId="{6BF464EB-5555-46C8-8F08-DF8A837C7E15}" destId="{3A2F526A-63C0-493A-A43F-3E05CAB96CA7}" srcOrd="1" destOrd="0" presId="urn:microsoft.com/office/officeart/2005/8/layout/hierarchy1"/>
    <dgm:cxn modelId="{267E97B6-77B4-4E3C-B308-BBACEBD36640}" type="presParOf" srcId="{3A2F526A-63C0-493A-A43F-3E05CAB96CA7}" destId="{BA243F7A-7D3E-4E2B-8FFE-9CF823F1A292}" srcOrd="0" destOrd="0" presId="urn:microsoft.com/office/officeart/2005/8/layout/hierarchy1"/>
    <dgm:cxn modelId="{10F7DC14-ACE4-4795-9452-105C2C39A957}" type="presParOf" srcId="{BA243F7A-7D3E-4E2B-8FFE-9CF823F1A292}" destId="{F9B978F4-6D27-4039-958B-094C870A6989}" srcOrd="0" destOrd="0" presId="urn:microsoft.com/office/officeart/2005/8/layout/hierarchy1"/>
    <dgm:cxn modelId="{23713EEE-CA29-4E9A-B5F6-3DAD4B682411}" type="presParOf" srcId="{BA243F7A-7D3E-4E2B-8FFE-9CF823F1A292}" destId="{7FA31D22-81BB-44BB-9212-2FD671D24695}" srcOrd="1" destOrd="0" presId="urn:microsoft.com/office/officeart/2005/8/layout/hierarchy1"/>
    <dgm:cxn modelId="{FF221ED4-4CBC-441E-A785-64C5133296B7}" type="presParOf" srcId="{3A2F526A-63C0-493A-A43F-3E05CAB96CA7}" destId="{6F741CA0-6BB2-407F-8FF9-084982F16D87}" srcOrd="1" destOrd="0" presId="urn:microsoft.com/office/officeart/2005/8/layout/hierarchy1"/>
    <dgm:cxn modelId="{2572F561-9022-42C9-B342-A75A412B1797}" type="presParOf" srcId="{6F741CA0-6BB2-407F-8FF9-084982F16D87}" destId="{01B8B26F-D475-4024-B2E9-7D169931E64E}" srcOrd="0" destOrd="0" presId="urn:microsoft.com/office/officeart/2005/8/layout/hierarchy1"/>
    <dgm:cxn modelId="{ABE40751-92D0-462E-9097-3369C31F46EB}" type="presParOf" srcId="{6F741CA0-6BB2-407F-8FF9-084982F16D87}" destId="{8EAA1914-003F-45BB-8819-29C31000375C}" srcOrd="1" destOrd="0" presId="urn:microsoft.com/office/officeart/2005/8/layout/hierarchy1"/>
    <dgm:cxn modelId="{46A5EE14-98E9-467A-8B22-40C8E48422DA}" type="presParOf" srcId="{8EAA1914-003F-45BB-8819-29C31000375C}" destId="{B918E548-FF18-4A61-BBA0-4C372834FB44}" srcOrd="0" destOrd="0" presId="urn:microsoft.com/office/officeart/2005/8/layout/hierarchy1"/>
    <dgm:cxn modelId="{A82C1630-5860-447C-918F-26A993F5C02D}" type="presParOf" srcId="{B918E548-FF18-4A61-BBA0-4C372834FB44}" destId="{47406E25-E995-420A-8B77-43F1729E7D1B}" srcOrd="0" destOrd="0" presId="urn:microsoft.com/office/officeart/2005/8/layout/hierarchy1"/>
    <dgm:cxn modelId="{0CD5A88D-6A89-47F3-82F2-F690E7CC72CD}" type="presParOf" srcId="{B918E548-FF18-4A61-BBA0-4C372834FB44}" destId="{C4ACE52F-7CCF-4653-9952-07B44C10F89C}" srcOrd="1" destOrd="0" presId="urn:microsoft.com/office/officeart/2005/8/layout/hierarchy1"/>
    <dgm:cxn modelId="{385BD671-6578-473D-9967-2DA3BF83C6E8}" type="presParOf" srcId="{8EAA1914-003F-45BB-8819-29C31000375C}" destId="{3935F7AD-3146-4A75-BEFA-2B0CE0BA8881}"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CB46D-28AB-46B1-A948-CE111EE11ADA}">
      <dsp:nvSpPr>
        <dsp:cNvPr id="0" name=""/>
        <dsp:cNvSpPr/>
      </dsp:nvSpPr>
      <dsp:spPr>
        <a:xfrm>
          <a:off x="3399429" y="1390303"/>
          <a:ext cx="91440" cy="259051"/>
        </a:xfrm>
        <a:custGeom>
          <a:avLst/>
          <a:gdLst/>
          <a:ahLst/>
          <a:cxnLst/>
          <a:rect l="0" t="0" r="0" b="0"/>
          <a:pathLst>
            <a:path>
              <a:moveTo>
                <a:pt x="45720" y="0"/>
              </a:moveTo>
              <a:lnTo>
                <a:pt x="45720" y="2590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8F7898-61E6-47C4-AB7F-DF39E7237AFF}">
      <dsp:nvSpPr>
        <dsp:cNvPr id="0" name=""/>
        <dsp:cNvSpPr/>
      </dsp:nvSpPr>
      <dsp:spPr>
        <a:xfrm>
          <a:off x="3399429" y="565643"/>
          <a:ext cx="91440" cy="259051"/>
        </a:xfrm>
        <a:custGeom>
          <a:avLst/>
          <a:gdLst/>
          <a:ahLst/>
          <a:cxnLst/>
          <a:rect l="0" t="0" r="0" b="0"/>
          <a:pathLst>
            <a:path>
              <a:moveTo>
                <a:pt x="45720" y="0"/>
              </a:moveTo>
              <a:lnTo>
                <a:pt x="45720" y="2590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504200-538B-46BD-B0B8-9D34E7D48D4E}">
      <dsp:nvSpPr>
        <dsp:cNvPr id="0" name=""/>
        <dsp:cNvSpPr/>
      </dsp:nvSpPr>
      <dsp:spPr>
        <a:xfrm>
          <a:off x="2999788" y="35"/>
          <a:ext cx="890722" cy="5656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CC7489-450B-4EB2-84D8-8D482DB8FB3F}">
      <dsp:nvSpPr>
        <dsp:cNvPr id="0" name=""/>
        <dsp:cNvSpPr/>
      </dsp:nvSpPr>
      <dsp:spPr>
        <a:xfrm>
          <a:off x="3098757" y="94055"/>
          <a:ext cx="890722" cy="5656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Education Institution</a:t>
          </a:r>
          <a:endParaRPr lang="en-IN" sz="1400" kern="1200" dirty="0"/>
        </a:p>
      </dsp:txBody>
      <dsp:txXfrm>
        <a:off x="3115323" y="110621"/>
        <a:ext cx="857590" cy="532476"/>
      </dsp:txXfrm>
    </dsp:sp>
    <dsp:sp modelId="{2530F08A-2C09-4E9F-B867-C1C7D345220B}">
      <dsp:nvSpPr>
        <dsp:cNvPr id="0" name=""/>
        <dsp:cNvSpPr/>
      </dsp:nvSpPr>
      <dsp:spPr>
        <a:xfrm>
          <a:off x="2999788" y="824695"/>
          <a:ext cx="890722" cy="5656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16B207-DA74-4E9F-9A4B-ACF4D17B33C6}">
      <dsp:nvSpPr>
        <dsp:cNvPr id="0" name=""/>
        <dsp:cNvSpPr/>
      </dsp:nvSpPr>
      <dsp:spPr>
        <a:xfrm>
          <a:off x="3098757" y="918716"/>
          <a:ext cx="890722" cy="5656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Shopping zones</a:t>
          </a:r>
          <a:endParaRPr lang="en-IN" sz="1400" kern="1200" dirty="0"/>
        </a:p>
      </dsp:txBody>
      <dsp:txXfrm>
        <a:off x="3115323" y="935282"/>
        <a:ext cx="857590" cy="532476"/>
      </dsp:txXfrm>
    </dsp:sp>
    <dsp:sp modelId="{F27D160A-E1D5-4880-B949-FEAC7425D9F2}">
      <dsp:nvSpPr>
        <dsp:cNvPr id="0" name=""/>
        <dsp:cNvSpPr/>
      </dsp:nvSpPr>
      <dsp:spPr>
        <a:xfrm>
          <a:off x="2999788" y="1649355"/>
          <a:ext cx="890722" cy="5656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686924-9458-4F12-BC2D-A9A1221C2751}">
      <dsp:nvSpPr>
        <dsp:cNvPr id="0" name=""/>
        <dsp:cNvSpPr/>
      </dsp:nvSpPr>
      <dsp:spPr>
        <a:xfrm>
          <a:off x="3098757" y="1743376"/>
          <a:ext cx="890722" cy="56560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Bus stop</a:t>
          </a:r>
          <a:endParaRPr lang="en-IN" sz="1400" kern="1200" dirty="0"/>
        </a:p>
      </dsp:txBody>
      <dsp:txXfrm>
        <a:off x="3115323" y="1759942"/>
        <a:ext cx="857590" cy="532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8B26F-D475-4024-B2E9-7D169931E64E}">
      <dsp:nvSpPr>
        <dsp:cNvPr id="0" name=""/>
        <dsp:cNvSpPr/>
      </dsp:nvSpPr>
      <dsp:spPr>
        <a:xfrm>
          <a:off x="2725688" y="1481314"/>
          <a:ext cx="91440" cy="275757"/>
        </a:xfrm>
        <a:custGeom>
          <a:avLst/>
          <a:gdLst/>
          <a:ahLst/>
          <a:cxnLst/>
          <a:rect l="0" t="0" r="0" b="0"/>
          <a:pathLst>
            <a:path>
              <a:moveTo>
                <a:pt x="45720" y="0"/>
              </a:moveTo>
              <a:lnTo>
                <a:pt x="45720" y="2757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54ADC2-DE8C-4712-B899-AA854B06F3E5}">
      <dsp:nvSpPr>
        <dsp:cNvPr id="0" name=""/>
        <dsp:cNvSpPr/>
      </dsp:nvSpPr>
      <dsp:spPr>
        <a:xfrm>
          <a:off x="2725688" y="603472"/>
          <a:ext cx="91440" cy="275757"/>
        </a:xfrm>
        <a:custGeom>
          <a:avLst/>
          <a:gdLst/>
          <a:ahLst/>
          <a:cxnLst/>
          <a:rect l="0" t="0" r="0" b="0"/>
          <a:pathLst>
            <a:path>
              <a:moveTo>
                <a:pt x="45720" y="0"/>
              </a:moveTo>
              <a:lnTo>
                <a:pt x="45720" y="27575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62AD2E-BF67-4223-9842-8202835C8190}">
      <dsp:nvSpPr>
        <dsp:cNvPr id="0" name=""/>
        <dsp:cNvSpPr/>
      </dsp:nvSpPr>
      <dsp:spPr>
        <a:xfrm>
          <a:off x="2297326" y="1387"/>
          <a:ext cx="948164" cy="602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4275D7-6170-457E-B5A5-D986B5759595}">
      <dsp:nvSpPr>
        <dsp:cNvPr id="0" name=""/>
        <dsp:cNvSpPr/>
      </dsp:nvSpPr>
      <dsp:spPr>
        <a:xfrm>
          <a:off x="2402677" y="101471"/>
          <a:ext cx="948164" cy="6020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Government</a:t>
          </a:r>
        </a:p>
        <a:p>
          <a:pPr marL="0" lvl="0" indent="0" algn="ctr" defTabSz="488950">
            <a:lnSpc>
              <a:spcPct val="90000"/>
            </a:lnSpc>
            <a:spcBef>
              <a:spcPct val="0"/>
            </a:spcBef>
            <a:spcAft>
              <a:spcPct val="35000"/>
            </a:spcAft>
            <a:buNone/>
          </a:pPr>
          <a:r>
            <a:rPr lang="en-US" sz="1100" kern="1200" dirty="0"/>
            <a:t>offices </a:t>
          </a:r>
          <a:endParaRPr lang="en-IN" sz="1100" kern="1200" dirty="0"/>
        </a:p>
      </dsp:txBody>
      <dsp:txXfrm>
        <a:off x="2420311" y="119105"/>
        <a:ext cx="912896" cy="566816"/>
      </dsp:txXfrm>
    </dsp:sp>
    <dsp:sp modelId="{F9B978F4-6D27-4039-958B-094C870A6989}">
      <dsp:nvSpPr>
        <dsp:cNvPr id="0" name=""/>
        <dsp:cNvSpPr/>
      </dsp:nvSpPr>
      <dsp:spPr>
        <a:xfrm>
          <a:off x="2297326" y="879229"/>
          <a:ext cx="948164" cy="602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A31D22-81BB-44BB-9212-2FD671D24695}">
      <dsp:nvSpPr>
        <dsp:cNvPr id="0" name=""/>
        <dsp:cNvSpPr/>
      </dsp:nvSpPr>
      <dsp:spPr>
        <a:xfrm>
          <a:off x="2402677" y="979313"/>
          <a:ext cx="948164" cy="6020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Signal</a:t>
          </a:r>
          <a:endParaRPr lang="en-IN" sz="1100" kern="1200" dirty="0"/>
        </a:p>
      </dsp:txBody>
      <dsp:txXfrm>
        <a:off x="2420311" y="996947"/>
        <a:ext cx="912896" cy="566816"/>
      </dsp:txXfrm>
    </dsp:sp>
    <dsp:sp modelId="{47406E25-E995-420A-8B77-43F1729E7D1B}">
      <dsp:nvSpPr>
        <dsp:cNvPr id="0" name=""/>
        <dsp:cNvSpPr/>
      </dsp:nvSpPr>
      <dsp:spPr>
        <a:xfrm>
          <a:off x="2297326" y="1757071"/>
          <a:ext cx="948164" cy="6020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ACE52F-7CCF-4653-9952-07B44C10F89C}">
      <dsp:nvSpPr>
        <dsp:cNvPr id="0" name=""/>
        <dsp:cNvSpPr/>
      </dsp:nvSpPr>
      <dsp:spPr>
        <a:xfrm>
          <a:off x="2402677" y="1857155"/>
          <a:ext cx="948164" cy="6020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Place of worship &amp; Tourist spot</a:t>
          </a:r>
          <a:endParaRPr lang="en-IN" sz="1100" kern="1200" dirty="0"/>
        </a:p>
      </dsp:txBody>
      <dsp:txXfrm>
        <a:off x="2420311" y="1874789"/>
        <a:ext cx="912896" cy="56681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D462-8946-4A1B-8420-97EA849210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A7985DD-1586-41E9-89C6-68EDCF9E4C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CF1E98F-5FF7-4939-8400-BFB9C249AC52}"/>
              </a:ext>
            </a:extLst>
          </p:cNvPr>
          <p:cNvSpPr>
            <a:spLocks noGrp="1"/>
          </p:cNvSpPr>
          <p:nvPr>
            <p:ph type="dt" sz="half" idx="10"/>
          </p:nvPr>
        </p:nvSpPr>
        <p:spPr/>
        <p:txBody>
          <a:bodyPr/>
          <a:lstStyle/>
          <a:p>
            <a:fld id="{9184DA70-C731-4C70-880D-CCD4705E623C}" type="datetime1">
              <a:rPr lang="en-US" smtClean="0"/>
              <a:t>11/12/2020</a:t>
            </a:fld>
            <a:endParaRPr lang="en-US" dirty="0"/>
          </a:p>
        </p:txBody>
      </p:sp>
      <p:sp>
        <p:nvSpPr>
          <p:cNvPr id="5" name="Footer Placeholder 4">
            <a:extLst>
              <a:ext uri="{FF2B5EF4-FFF2-40B4-BE49-F238E27FC236}">
                <a16:creationId xmlns:a16="http://schemas.microsoft.com/office/drawing/2014/main" id="{747189D3-A39C-4031-BE41-2687841410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98248D-7E7E-4379-A0F4-F0AB861575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211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F294-7D7C-4FAE-8750-8740A76E51C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129EB95-26B5-44E4-9FFE-421F6EB8EE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732E1F-BFE9-47C1-88AC-865D3A0447F5}"/>
              </a:ext>
            </a:extLst>
          </p:cNvPr>
          <p:cNvSpPr>
            <a:spLocks noGrp="1"/>
          </p:cNvSpPr>
          <p:nvPr>
            <p:ph type="dt" sz="half" idx="10"/>
          </p:nvPr>
        </p:nvSpPr>
        <p:spPr/>
        <p:txBody>
          <a:bodyPr/>
          <a:lstStyle/>
          <a:p>
            <a:fld id="{B612A279-0833-481D-8C56-F67FD0AC6C50}" type="datetime1">
              <a:rPr lang="en-US" smtClean="0"/>
              <a:t>11/12/2020</a:t>
            </a:fld>
            <a:endParaRPr lang="en-US" dirty="0"/>
          </a:p>
        </p:txBody>
      </p:sp>
      <p:sp>
        <p:nvSpPr>
          <p:cNvPr id="5" name="Footer Placeholder 4">
            <a:extLst>
              <a:ext uri="{FF2B5EF4-FFF2-40B4-BE49-F238E27FC236}">
                <a16:creationId xmlns:a16="http://schemas.microsoft.com/office/drawing/2014/main" id="{C07925B7-51C5-4F44-9290-BC235F9B1A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8B320F-76C8-4544-93F8-8224BB649E2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689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ED43C6-835D-4A68-BFF1-4423FEFA7D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C17527-6E82-415B-A0EC-A6D87ED0F9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7715F83-82BB-4596-8693-1F45A9369DF2}"/>
              </a:ext>
            </a:extLst>
          </p:cNvPr>
          <p:cNvSpPr>
            <a:spLocks noGrp="1"/>
          </p:cNvSpPr>
          <p:nvPr>
            <p:ph type="dt" sz="half" idx="10"/>
          </p:nvPr>
        </p:nvSpPr>
        <p:spPr/>
        <p:txBody>
          <a:bodyPr/>
          <a:lstStyle/>
          <a:p>
            <a:fld id="{6587DA83-5663-4C9C-B9AA-0B40A3DAFF81}" type="datetime1">
              <a:rPr lang="en-US" smtClean="0"/>
              <a:t>11/12/2020</a:t>
            </a:fld>
            <a:endParaRPr lang="en-US" dirty="0"/>
          </a:p>
        </p:txBody>
      </p:sp>
      <p:sp>
        <p:nvSpPr>
          <p:cNvPr id="5" name="Footer Placeholder 4">
            <a:extLst>
              <a:ext uri="{FF2B5EF4-FFF2-40B4-BE49-F238E27FC236}">
                <a16:creationId xmlns:a16="http://schemas.microsoft.com/office/drawing/2014/main" id="{2C14561D-03C0-415B-82DF-61C439B0C9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92EE24-7BDC-47B9-B8D6-9CEF92E5FF6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9321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00F6-88FD-49D2-9ADC-25EE79B0DD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0654A8-1EA8-4DF1-AB21-5E74864612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E5AB123-F998-4409-9964-D079358AE66C}"/>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5" name="Footer Placeholder 4">
            <a:extLst>
              <a:ext uri="{FF2B5EF4-FFF2-40B4-BE49-F238E27FC236}">
                <a16:creationId xmlns:a16="http://schemas.microsoft.com/office/drawing/2014/main" id="{F0F71337-D46F-4B23-9343-4799CF1215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26862-A6EF-47C4-B210-62BD31E08AB2}"/>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1380514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CB428-E160-4A74-990A-09D7A98DB6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15C0B3-D75C-4481-B98F-4B2F57DA04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60889FA-4738-404A-8931-B08E2010370F}"/>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5" name="Footer Placeholder 4">
            <a:extLst>
              <a:ext uri="{FF2B5EF4-FFF2-40B4-BE49-F238E27FC236}">
                <a16:creationId xmlns:a16="http://schemas.microsoft.com/office/drawing/2014/main" id="{3B5EC5EF-CA51-441D-811F-02EF548D29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BFFA7A-86BE-436C-8045-5A80AD870C67}"/>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4206790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07A8-87FE-4763-B472-8AB35BF196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D4587CE-2202-427A-A580-B2EA0E186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F74B21-B05E-4F94-A5CB-21A8C2D33BEC}"/>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5" name="Footer Placeholder 4">
            <a:extLst>
              <a:ext uri="{FF2B5EF4-FFF2-40B4-BE49-F238E27FC236}">
                <a16:creationId xmlns:a16="http://schemas.microsoft.com/office/drawing/2014/main" id="{57A17358-11C7-4A4D-B94F-7D82505D6C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5D02AB-8E97-48C4-A1D3-4D4E8537187D}"/>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33980332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2DA1-D7CE-4C71-A69E-F1547B8D43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DEDA21-43EB-4765-A24D-89059071F2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C2D853F-57DD-44C1-BE4B-7E96BE00D3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F0EED2-C0F2-406C-99AA-444235137E81}"/>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6" name="Footer Placeholder 5">
            <a:extLst>
              <a:ext uri="{FF2B5EF4-FFF2-40B4-BE49-F238E27FC236}">
                <a16:creationId xmlns:a16="http://schemas.microsoft.com/office/drawing/2014/main" id="{C8948ECD-1E4E-416D-A0D3-04FE91C4F4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7CE753-5907-431A-9FF8-6600AE8D3FEB}"/>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2249007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2E397-0CFD-42D0-B7F3-5A0EAAAB4D1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97724A-04E6-4106-A9DB-735755431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0BA6BD-4E76-4DBE-973C-16E13E9AE2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501F5AE-466F-4CE5-BFB1-AA25961207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5559F5-9591-4F07-B654-6A917155CF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23DA03B-4B1B-40C4-8385-5A2E0598BFEC}"/>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8" name="Footer Placeholder 7">
            <a:extLst>
              <a:ext uri="{FF2B5EF4-FFF2-40B4-BE49-F238E27FC236}">
                <a16:creationId xmlns:a16="http://schemas.microsoft.com/office/drawing/2014/main" id="{8F6EF50D-1C05-43DA-9A4D-4203ECD91A6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DB57D0C-7C33-4097-877D-DA2390C6400C}"/>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3834092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A9A5A-035F-4B89-806A-1B4909CC133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A634DF-FEBE-42AB-A6BA-9F2B4E5D0D1B}"/>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4" name="Footer Placeholder 3">
            <a:extLst>
              <a:ext uri="{FF2B5EF4-FFF2-40B4-BE49-F238E27FC236}">
                <a16:creationId xmlns:a16="http://schemas.microsoft.com/office/drawing/2014/main" id="{F3B27CCA-8C38-4055-8F5F-A7583CC3BA8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F54F63B-9A9D-47F9-AFA6-239356D3055F}"/>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843540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F49AFE-1F37-4A95-9E15-92DE871735A6}"/>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3" name="Footer Placeholder 2">
            <a:extLst>
              <a:ext uri="{FF2B5EF4-FFF2-40B4-BE49-F238E27FC236}">
                <a16:creationId xmlns:a16="http://schemas.microsoft.com/office/drawing/2014/main" id="{BD482D8C-6441-4EC9-82FE-C1877A321E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9F09CC-B258-44EC-9092-E682DCB5CBFE}"/>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14337873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AB73-0A8E-40F5-BF32-DAF0DEEC85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1A9B14F-D43C-4C37-9604-EC86EB64ED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2148F1C-85FD-49AB-909B-967A27823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FD5321-4D5A-4176-8C9E-17097A188BB0}"/>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6" name="Footer Placeholder 5">
            <a:extLst>
              <a:ext uri="{FF2B5EF4-FFF2-40B4-BE49-F238E27FC236}">
                <a16:creationId xmlns:a16="http://schemas.microsoft.com/office/drawing/2014/main" id="{42C362E8-E07D-415E-9B1E-B84924B664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EC95D9-8B9D-4AC7-A6CF-F67B7DEFBA9C}"/>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1227753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F49EB-513E-46C1-9C47-2CBD14B09315}"/>
              </a:ext>
            </a:extLst>
          </p:cNvPr>
          <p:cNvSpPr>
            <a:spLocks noGrp="1"/>
          </p:cNvSpPr>
          <p:nvPr>
            <p:ph type="title"/>
          </p:nvPr>
        </p:nvSpPr>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95A0F428-9F3A-4386-9C98-B25EC4E0D4E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95FA54A0-A13A-4ECF-AA4E-C3F88ED9999F}"/>
              </a:ext>
            </a:extLst>
          </p:cNvPr>
          <p:cNvSpPr>
            <a:spLocks noGrp="1"/>
          </p:cNvSpPr>
          <p:nvPr>
            <p:ph type="dt" sz="half" idx="10"/>
          </p:nvPr>
        </p:nvSpPr>
        <p:spPr/>
        <p:txBody>
          <a:bodyPr/>
          <a:lstStyle/>
          <a:p>
            <a:fld id="{4BE1D723-8F53-4F53-90B0-1982A396982E}" type="datetime1">
              <a:rPr lang="en-US" smtClean="0"/>
              <a:t>11/12/2020</a:t>
            </a:fld>
            <a:endParaRPr lang="en-US" dirty="0"/>
          </a:p>
        </p:txBody>
      </p:sp>
      <p:sp>
        <p:nvSpPr>
          <p:cNvPr id="5" name="Footer Placeholder 4">
            <a:extLst>
              <a:ext uri="{FF2B5EF4-FFF2-40B4-BE49-F238E27FC236}">
                <a16:creationId xmlns:a16="http://schemas.microsoft.com/office/drawing/2014/main" id="{EB3AB733-CAA7-4FFB-8CD4-C0C38EEDC7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7F23928-D046-4D34-8940-A277FE1C9E9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0236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C285-26BF-43B9-B503-E39C92D486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0A3AB63-8E75-43B0-8F1C-308F948B70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8434196-FCC1-4F3E-A604-6A1F6BDC94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17B27E-8FFC-4B5D-B550-ED3E5CB746CE}"/>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6" name="Footer Placeholder 5">
            <a:extLst>
              <a:ext uri="{FF2B5EF4-FFF2-40B4-BE49-F238E27FC236}">
                <a16:creationId xmlns:a16="http://schemas.microsoft.com/office/drawing/2014/main" id="{453B4459-D456-4303-82D6-95275261DF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CFD448-9247-4011-97D4-C20B9A4CDDD4}"/>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1600415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A72A5-884F-4938-9DED-AF836F7CC6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7FDB0B8-F1D5-4468-9390-4238F5B703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C98DC7-CA8B-4FD5-8BE8-9387E542D15C}"/>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5" name="Footer Placeholder 4">
            <a:extLst>
              <a:ext uri="{FF2B5EF4-FFF2-40B4-BE49-F238E27FC236}">
                <a16:creationId xmlns:a16="http://schemas.microsoft.com/office/drawing/2014/main" id="{05094493-9C51-41B4-AA40-228EA981BC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3C6E2E-F1BE-43CA-9350-3450AB1FF8A3}"/>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33498453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2A56F-5986-4B74-B3E0-676BE8B7F7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2186BA-2010-455C-8C50-7D0AB1FE49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2E7762-74FB-4D4A-8D98-CE54D0B40220}"/>
              </a:ext>
            </a:extLst>
          </p:cNvPr>
          <p:cNvSpPr>
            <a:spLocks noGrp="1"/>
          </p:cNvSpPr>
          <p:nvPr>
            <p:ph type="dt" sz="half" idx="10"/>
          </p:nvPr>
        </p:nvSpPr>
        <p:spPr/>
        <p:txBody>
          <a:bodyPr/>
          <a:lstStyle/>
          <a:p>
            <a:fld id="{26F08742-8EBB-4FB7-A089-4A51D816BBED}" type="datetimeFigureOut">
              <a:rPr lang="en-IN" smtClean="0"/>
              <a:t>12-11-2020</a:t>
            </a:fld>
            <a:endParaRPr lang="en-IN"/>
          </a:p>
        </p:txBody>
      </p:sp>
      <p:sp>
        <p:nvSpPr>
          <p:cNvPr id="5" name="Footer Placeholder 4">
            <a:extLst>
              <a:ext uri="{FF2B5EF4-FFF2-40B4-BE49-F238E27FC236}">
                <a16:creationId xmlns:a16="http://schemas.microsoft.com/office/drawing/2014/main" id="{968DF992-EE27-4B56-87B8-B45DF4BDF1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AA0F4B-0BDB-4208-8C4A-B27BD75003D6}"/>
              </a:ext>
            </a:extLst>
          </p:cNvPr>
          <p:cNvSpPr>
            <a:spLocks noGrp="1"/>
          </p:cNvSpPr>
          <p:nvPr>
            <p:ph type="sldNum" sz="quarter" idx="12"/>
          </p:nvPr>
        </p:nvSpPr>
        <p:spPr/>
        <p:txBody>
          <a:bodyPr/>
          <a:lstStyle/>
          <a:p>
            <a:fld id="{50E8CD9C-9259-454F-8EA6-42CF962626DD}" type="slidenum">
              <a:rPr lang="en-IN" smtClean="0"/>
              <a:t>‹#›</a:t>
            </a:fld>
            <a:endParaRPr lang="en-IN"/>
          </a:p>
        </p:txBody>
      </p:sp>
    </p:spTree>
    <p:extLst>
      <p:ext uri="{BB962C8B-B14F-4D97-AF65-F5344CB8AC3E}">
        <p14:creationId xmlns:p14="http://schemas.microsoft.com/office/powerpoint/2010/main" val="587058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3D32-E9D0-451E-87F2-D8C87E7D9A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A48964-232E-45AA-B391-8A0A1AE2C2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F5A680-5577-4A90-B248-5CB68412EE79}"/>
              </a:ext>
            </a:extLst>
          </p:cNvPr>
          <p:cNvSpPr>
            <a:spLocks noGrp="1"/>
          </p:cNvSpPr>
          <p:nvPr>
            <p:ph type="dt" sz="half" idx="10"/>
          </p:nvPr>
        </p:nvSpPr>
        <p:spPr/>
        <p:txBody>
          <a:bodyPr/>
          <a:lstStyle/>
          <a:p>
            <a:fld id="{97669AF7-7BEB-44E4-9852-375E34362B5B}" type="datetime1">
              <a:rPr lang="en-US" smtClean="0"/>
              <a:t>11/12/2020</a:t>
            </a:fld>
            <a:endParaRPr lang="en-US" dirty="0"/>
          </a:p>
        </p:txBody>
      </p:sp>
      <p:sp>
        <p:nvSpPr>
          <p:cNvPr id="5" name="Footer Placeholder 4">
            <a:extLst>
              <a:ext uri="{FF2B5EF4-FFF2-40B4-BE49-F238E27FC236}">
                <a16:creationId xmlns:a16="http://schemas.microsoft.com/office/drawing/2014/main" id="{4E1A2CAC-FF3D-4F60-AAFB-23C582CF3B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D1448A-AEE8-4FA1-8D9E-6CBABC1BBCA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4395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EB536-9DDB-47EA-8830-43D7A9DD51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CD859F-9234-4F20-9A33-1B78D2961D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5996755-C0B2-4BCA-91F6-4FBF9234A8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532C615-EFFF-4E2E-AA06-A6FE90C4F015}"/>
              </a:ext>
            </a:extLst>
          </p:cNvPr>
          <p:cNvSpPr>
            <a:spLocks noGrp="1"/>
          </p:cNvSpPr>
          <p:nvPr>
            <p:ph type="dt" sz="half" idx="10"/>
          </p:nvPr>
        </p:nvSpPr>
        <p:spPr/>
        <p:txBody>
          <a:bodyPr/>
          <a:lstStyle/>
          <a:p>
            <a:fld id="{BAAAC38D-0552-4C82-B593-E6124DFADBE2}" type="datetime1">
              <a:rPr lang="en-US" smtClean="0"/>
              <a:t>11/12/2020</a:t>
            </a:fld>
            <a:endParaRPr lang="en-US" dirty="0"/>
          </a:p>
        </p:txBody>
      </p:sp>
      <p:sp>
        <p:nvSpPr>
          <p:cNvPr id="6" name="Footer Placeholder 5">
            <a:extLst>
              <a:ext uri="{FF2B5EF4-FFF2-40B4-BE49-F238E27FC236}">
                <a16:creationId xmlns:a16="http://schemas.microsoft.com/office/drawing/2014/main" id="{BDF2EF32-07AB-4155-8BB9-8D5E513692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62F3692-4685-4B50-AE08-16643E36E0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5313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CEE1E-861A-4E80-B230-C96B24C999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74EF52-BE97-4568-B619-B54CADBA1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D7BA72-A91D-4E9A-BAF8-C1D04CFACA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7E909CC-2C3F-4765-82F0-764C3FA7F0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3030C5-F238-47A6-99B3-00756024F8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A53AB1-2BEA-4CAE-899C-6BF8CA7EA89C}"/>
              </a:ext>
            </a:extLst>
          </p:cNvPr>
          <p:cNvSpPr>
            <a:spLocks noGrp="1"/>
          </p:cNvSpPr>
          <p:nvPr>
            <p:ph type="dt" sz="half" idx="10"/>
          </p:nvPr>
        </p:nvSpPr>
        <p:spPr/>
        <p:txBody>
          <a:bodyPr/>
          <a:lstStyle/>
          <a:p>
            <a:fld id="{D9DF0F1C-5577-4ACB-BB62-DF8F3C494C7E}" type="datetime1">
              <a:rPr lang="en-US" smtClean="0"/>
              <a:t>11/12/2020</a:t>
            </a:fld>
            <a:endParaRPr lang="en-US" dirty="0"/>
          </a:p>
        </p:txBody>
      </p:sp>
      <p:sp>
        <p:nvSpPr>
          <p:cNvPr id="8" name="Footer Placeholder 7">
            <a:extLst>
              <a:ext uri="{FF2B5EF4-FFF2-40B4-BE49-F238E27FC236}">
                <a16:creationId xmlns:a16="http://schemas.microsoft.com/office/drawing/2014/main" id="{55EA0B9E-E7F6-43DE-B6DB-983F26FC35F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DDF77A1-B1E1-4207-B530-8CFBE6C40FD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166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97BB-53C8-4EB9-A012-D76121DFFE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985D99-2BD7-4899-93D0-C067C4BC5085}"/>
              </a:ext>
            </a:extLst>
          </p:cNvPr>
          <p:cNvSpPr>
            <a:spLocks noGrp="1"/>
          </p:cNvSpPr>
          <p:nvPr>
            <p:ph type="dt" sz="half" idx="10"/>
          </p:nvPr>
        </p:nvSpPr>
        <p:spPr/>
        <p:txBody>
          <a:bodyPr/>
          <a:lstStyle/>
          <a:p>
            <a:fld id="{1775B394-D9F9-4F0C-B15D-605F45CB9E9F}" type="datetime1">
              <a:rPr lang="en-US" smtClean="0"/>
              <a:t>11/12/2020</a:t>
            </a:fld>
            <a:endParaRPr lang="en-US" dirty="0"/>
          </a:p>
        </p:txBody>
      </p:sp>
      <p:sp>
        <p:nvSpPr>
          <p:cNvPr id="4" name="Footer Placeholder 3">
            <a:extLst>
              <a:ext uri="{FF2B5EF4-FFF2-40B4-BE49-F238E27FC236}">
                <a16:creationId xmlns:a16="http://schemas.microsoft.com/office/drawing/2014/main" id="{FE71B3AD-2260-468B-A527-11668CA2FF3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FCE64-771D-4D59-92BF-94076E88753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638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1DE738-2971-4251-8052-C140E7CCD148}"/>
              </a:ext>
            </a:extLst>
          </p:cNvPr>
          <p:cNvSpPr>
            <a:spLocks noGrp="1"/>
          </p:cNvSpPr>
          <p:nvPr>
            <p:ph type="dt" sz="half" idx="10"/>
          </p:nvPr>
        </p:nvSpPr>
        <p:spPr/>
        <p:txBody>
          <a:bodyPr/>
          <a:lstStyle/>
          <a:p>
            <a:fld id="{39667345-2558-425A-8533-9BFDBCE15005}" type="datetime1">
              <a:rPr lang="en-US" smtClean="0"/>
              <a:t>11/12/2020</a:t>
            </a:fld>
            <a:endParaRPr lang="en-US" dirty="0"/>
          </a:p>
        </p:txBody>
      </p:sp>
      <p:sp>
        <p:nvSpPr>
          <p:cNvPr id="3" name="Footer Placeholder 2">
            <a:extLst>
              <a:ext uri="{FF2B5EF4-FFF2-40B4-BE49-F238E27FC236}">
                <a16:creationId xmlns:a16="http://schemas.microsoft.com/office/drawing/2014/main" id="{2A1FC3E0-53FE-4255-95B4-B7128542AA7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2A2D40C-DB38-4BD9-B6BB-9723C3B8608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6449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0781F-5673-4088-9C3E-359FA83B7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B5C42D6-66BA-4C26-8DB3-E71991042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E7EA55-3DE0-4B61-8B05-CB619BCCA1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50511-1D69-491A-B0C8-6BD5413A46F8}"/>
              </a:ext>
            </a:extLst>
          </p:cNvPr>
          <p:cNvSpPr>
            <a:spLocks noGrp="1"/>
          </p:cNvSpPr>
          <p:nvPr>
            <p:ph type="dt" sz="half" idx="10"/>
          </p:nvPr>
        </p:nvSpPr>
        <p:spPr/>
        <p:txBody>
          <a:bodyPr/>
          <a:lstStyle/>
          <a:p>
            <a:fld id="{92BEA474-078D-4E9B-9B14-09A87B19DC46}" type="datetime1">
              <a:rPr lang="en-US" smtClean="0"/>
              <a:t>11/12/2020</a:t>
            </a:fld>
            <a:endParaRPr lang="en-US" dirty="0"/>
          </a:p>
        </p:txBody>
      </p:sp>
      <p:sp>
        <p:nvSpPr>
          <p:cNvPr id="6" name="Footer Placeholder 5">
            <a:extLst>
              <a:ext uri="{FF2B5EF4-FFF2-40B4-BE49-F238E27FC236}">
                <a16:creationId xmlns:a16="http://schemas.microsoft.com/office/drawing/2014/main" id="{9329BACE-6D9B-42F0-A094-F977F6D706F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CFFAB99-17A0-4CF6-826A-D4B85A6A9943}"/>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5999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18A7-8931-4A49-869D-092B8B3383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18849C8-6A42-4FAC-8897-C428E3F2AB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CAF46631-B062-4957-99B3-47BA0D3F9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A4A8C8-42D2-4547-A8E1-6581B8933492}"/>
              </a:ext>
            </a:extLst>
          </p:cNvPr>
          <p:cNvSpPr>
            <a:spLocks noGrp="1"/>
          </p:cNvSpPr>
          <p:nvPr>
            <p:ph type="dt" sz="half" idx="10"/>
          </p:nvPr>
        </p:nvSpPr>
        <p:spPr/>
        <p:txBody>
          <a:bodyPr/>
          <a:lstStyle/>
          <a:p>
            <a:fld id="{4907D986-8816-4272-A432-0437A28A9828}" type="datetime1">
              <a:rPr lang="en-US" smtClean="0"/>
              <a:t>11/12/2020</a:t>
            </a:fld>
            <a:endParaRPr lang="en-US" dirty="0"/>
          </a:p>
        </p:txBody>
      </p:sp>
      <p:sp>
        <p:nvSpPr>
          <p:cNvPr id="6" name="Footer Placeholder 5">
            <a:extLst>
              <a:ext uri="{FF2B5EF4-FFF2-40B4-BE49-F238E27FC236}">
                <a16:creationId xmlns:a16="http://schemas.microsoft.com/office/drawing/2014/main" id="{134BA318-6731-46D2-91FF-0EE07C7BDE6D}"/>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3258F728-4D42-4AA6-B579-7405261111F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59994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A94257-F861-4F13-B870-CAB3B58276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CA393E6-E932-46B6-99BA-A72138C1F5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r>
              <a:rPr kumimoji="0" lang="en-US" sz="3200" b="0" i="0" u="none" strike="noStrike" kern="1200" cap="none" spc="0" normalizeH="0" baseline="0" noProof="0" dirty="0">
                <a:ln>
                  <a:noFill/>
                </a:ln>
                <a:solidFill>
                  <a:srgbClr val="E7E6E6"/>
                </a:solidFill>
                <a:effectLst/>
                <a:uLnTx/>
                <a:uFillTx/>
                <a:latin typeface="Calibri" panose="020F0502020204030204"/>
                <a:ea typeface="+mn-ea"/>
                <a:cs typeface="+mn-cs"/>
              </a:rPr>
              <a:t> </a:t>
            </a:r>
            <a:endParaRPr lang="en-US" dirty="0"/>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D30472EB-CFEB-4D5E-A8CC-1E3D17872C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11/12/2020</a:t>
            </a:fld>
            <a:endParaRPr lang="en-US" dirty="0"/>
          </a:p>
        </p:txBody>
      </p:sp>
      <p:sp>
        <p:nvSpPr>
          <p:cNvPr id="5" name="Footer Placeholder 4">
            <a:extLst>
              <a:ext uri="{FF2B5EF4-FFF2-40B4-BE49-F238E27FC236}">
                <a16:creationId xmlns:a16="http://schemas.microsoft.com/office/drawing/2014/main" id="{ED940DD6-206E-4437-9FB3-9E9F2798C8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AA620BB-6538-479F-A7E9-DA4831214E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
        <p:nvSpPr>
          <p:cNvPr id="7" name="TextBox 6">
            <a:extLst>
              <a:ext uri="{FF2B5EF4-FFF2-40B4-BE49-F238E27FC236}">
                <a16:creationId xmlns:a16="http://schemas.microsoft.com/office/drawing/2014/main" id="{512B8280-34A0-435B-94F9-8B6F454A64B3}"/>
              </a:ext>
            </a:extLst>
          </p:cNvPr>
          <p:cNvSpPr txBox="1"/>
          <p:nvPr userDrawn="1"/>
        </p:nvSpPr>
        <p:spPr>
          <a:xfrm rot="19412372">
            <a:off x="-568916" y="4963703"/>
            <a:ext cx="5390349"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17" name="TextBox 16">
            <a:extLst>
              <a:ext uri="{FF2B5EF4-FFF2-40B4-BE49-F238E27FC236}">
                <a16:creationId xmlns:a16="http://schemas.microsoft.com/office/drawing/2014/main" id="{B8F1132F-22A3-46A9-87C7-10DAD3808A5C}"/>
              </a:ext>
            </a:extLst>
          </p:cNvPr>
          <p:cNvSpPr txBox="1"/>
          <p:nvPr userDrawn="1"/>
        </p:nvSpPr>
        <p:spPr>
          <a:xfrm rot="19311097">
            <a:off x="-802408" y="627286"/>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19" name="TextBox 18">
            <a:extLst>
              <a:ext uri="{FF2B5EF4-FFF2-40B4-BE49-F238E27FC236}">
                <a16:creationId xmlns:a16="http://schemas.microsoft.com/office/drawing/2014/main" id="{69AFE223-17CD-4E6C-B325-F1A4A2A9E4DE}"/>
              </a:ext>
            </a:extLst>
          </p:cNvPr>
          <p:cNvSpPr txBox="1"/>
          <p:nvPr userDrawn="1"/>
        </p:nvSpPr>
        <p:spPr>
          <a:xfrm rot="19420146">
            <a:off x="-639478" y="2725002"/>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21" name="TextBox 20">
            <a:extLst>
              <a:ext uri="{FF2B5EF4-FFF2-40B4-BE49-F238E27FC236}">
                <a16:creationId xmlns:a16="http://schemas.microsoft.com/office/drawing/2014/main" id="{19B8EE6E-FF98-42A8-80B4-67C376AF9855}"/>
              </a:ext>
            </a:extLst>
          </p:cNvPr>
          <p:cNvSpPr txBox="1"/>
          <p:nvPr userDrawn="1"/>
        </p:nvSpPr>
        <p:spPr>
          <a:xfrm rot="19478674">
            <a:off x="-4874398" y="627286"/>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23" name="TextBox 22">
            <a:extLst>
              <a:ext uri="{FF2B5EF4-FFF2-40B4-BE49-F238E27FC236}">
                <a16:creationId xmlns:a16="http://schemas.microsoft.com/office/drawing/2014/main" id="{F97103F8-F744-499F-8158-D7286034CEAE}"/>
              </a:ext>
            </a:extLst>
          </p:cNvPr>
          <p:cNvSpPr txBox="1"/>
          <p:nvPr userDrawn="1"/>
        </p:nvSpPr>
        <p:spPr>
          <a:xfrm rot="19478674">
            <a:off x="-4840265" y="3323570"/>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25" name="TextBox 24">
            <a:extLst>
              <a:ext uri="{FF2B5EF4-FFF2-40B4-BE49-F238E27FC236}">
                <a16:creationId xmlns:a16="http://schemas.microsoft.com/office/drawing/2014/main" id="{2519EC1B-517F-45E0-A01C-0B22B7C2E8DD}"/>
              </a:ext>
            </a:extLst>
          </p:cNvPr>
          <p:cNvSpPr txBox="1"/>
          <p:nvPr userDrawn="1"/>
        </p:nvSpPr>
        <p:spPr>
          <a:xfrm rot="19478674">
            <a:off x="2320783" y="589923"/>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27" name="TextBox 26">
            <a:extLst>
              <a:ext uri="{FF2B5EF4-FFF2-40B4-BE49-F238E27FC236}">
                <a16:creationId xmlns:a16="http://schemas.microsoft.com/office/drawing/2014/main" id="{34E75087-769A-4278-88AC-C089448A8929}"/>
              </a:ext>
            </a:extLst>
          </p:cNvPr>
          <p:cNvSpPr txBox="1"/>
          <p:nvPr userDrawn="1"/>
        </p:nvSpPr>
        <p:spPr>
          <a:xfrm rot="19375582">
            <a:off x="-583852" y="5134923"/>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29" name="TextBox 28">
            <a:extLst>
              <a:ext uri="{FF2B5EF4-FFF2-40B4-BE49-F238E27FC236}">
                <a16:creationId xmlns:a16="http://schemas.microsoft.com/office/drawing/2014/main" id="{CD2FCAC7-4E9A-4222-A634-E406F82CE018}"/>
              </a:ext>
            </a:extLst>
          </p:cNvPr>
          <p:cNvSpPr txBox="1"/>
          <p:nvPr userDrawn="1"/>
        </p:nvSpPr>
        <p:spPr>
          <a:xfrm rot="19236090">
            <a:off x="2320783" y="2401316"/>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31" name="TextBox 30">
            <a:extLst>
              <a:ext uri="{FF2B5EF4-FFF2-40B4-BE49-F238E27FC236}">
                <a16:creationId xmlns:a16="http://schemas.microsoft.com/office/drawing/2014/main" id="{BD359F80-1650-4419-A403-ED926979EB7B}"/>
              </a:ext>
            </a:extLst>
          </p:cNvPr>
          <p:cNvSpPr txBox="1"/>
          <p:nvPr userDrawn="1"/>
        </p:nvSpPr>
        <p:spPr>
          <a:xfrm rot="18972259">
            <a:off x="5342228" y="1980575"/>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33" name="TextBox 32">
            <a:extLst>
              <a:ext uri="{FF2B5EF4-FFF2-40B4-BE49-F238E27FC236}">
                <a16:creationId xmlns:a16="http://schemas.microsoft.com/office/drawing/2014/main" id="{C441959A-BDC7-45BB-AEE6-B11A680FE5AE}"/>
              </a:ext>
            </a:extLst>
          </p:cNvPr>
          <p:cNvSpPr txBox="1"/>
          <p:nvPr userDrawn="1"/>
        </p:nvSpPr>
        <p:spPr>
          <a:xfrm rot="19072733">
            <a:off x="2640387" y="4929119"/>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
        <p:nvSpPr>
          <p:cNvPr id="35" name="TextBox 34">
            <a:extLst>
              <a:ext uri="{FF2B5EF4-FFF2-40B4-BE49-F238E27FC236}">
                <a16:creationId xmlns:a16="http://schemas.microsoft.com/office/drawing/2014/main" id="{C30CE6E8-BC7F-442E-BDA8-D952D953719A}"/>
              </a:ext>
            </a:extLst>
          </p:cNvPr>
          <p:cNvSpPr txBox="1"/>
          <p:nvPr userDrawn="1"/>
        </p:nvSpPr>
        <p:spPr>
          <a:xfrm rot="19025853">
            <a:off x="5382783" y="4424040"/>
            <a:ext cx="11585478" cy="307777"/>
          </a:xfrm>
          <a:prstGeom prst="rect">
            <a:avLst/>
          </a:prstGeom>
          <a:noFill/>
        </p:spPr>
        <p:txBody>
          <a:bodyPr wrap="square" rtlCol="0">
            <a:spAutoFit/>
          </a:bodyPr>
          <a:lstStyle/>
          <a:p>
            <a:pPr algn="ctr"/>
            <a:r>
              <a:rPr lang="en-US" sz="1400" dirty="0">
                <a:solidFill>
                  <a:schemeClr val="bg2">
                    <a:lumMod val="90000"/>
                  </a:schemeClr>
                </a:solidFill>
              </a:rPr>
              <a:t>manosneha067@gmail.com</a:t>
            </a:r>
            <a:endParaRPr lang="en-IN" sz="1400" dirty="0">
              <a:solidFill>
                <a:schemeClr val="bg2">
                  <a:lumMod val="90000"/>
                </a:schemeClr>
              </a:solidFill>
            </a:endParaRPr>
          </a:p>
        </p:txBody>
      </p:sp>
    </p:spTree>
    <p:extLst>
      <p:ext uri="{BB962C8B-B14F-4D97-AF65-F5344CB8AC3E}">
        <p14:creationId xmlns:p14="http://schemas.microsoft.com/office/powerpoint/2010/main" val="421014973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3AE45-0989-4A31-B6DB-C6237AA8C3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244DD24-E282-422C-A3CF-8B92E5E7D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8EFD5E-35D8-41FF-8A0E-403D63AE8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08742-8EBB-4FB7-A089-4A51D816BBED}" type="datetimeFigureOut">
              <a:rPr lang="en-IN" smtClean="0"/>
              <a:t>12-11-2020</a:t>
            </a:fld>
            <a:endParaRPr lang="en-IN"/>
          </a:p>
        </p:txBody>
      </p:sp>
      <p:sp>
        <p:nvSpPr>
          <p:cNvPr id="5" name="Footer Placeholder 4">
            <a:extLst>
              <a:ext uri="{FF2B5EF4-FFF2-40B4-BE49-F238E27FC236}">
                <a16:creationId xmlns:a16="http://schemas.microsoft.com/office/drawing/2014/main" id="{578C39CE-4153-4161-A0EA-54B90D59D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6616A23-CF60-4F19-997A-437A55F2AB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E8CD9C-9259-454F-8EA6-42CF962626DD}" type="slidenum">
              <a:rPr lang="en-IN" smtClean="0"/>
              <a:t>‹#›</a:t>
            </a:fld>
            <a:endParaRPr lang="en-IN"/>
          </a:p>
        </p:txBody>
      </p:sp>
    </p:spTree>
    <p:extLst>
      <p:ext uri="{BB962C8B-B14F-4D97-AF65-F5344CB8AC3E}">
        <p14:creationId xmlns:p14="http://schemas.microsoft.com/office/powerpoint/2010/main" val="90029145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en.wikipedia.org/wiki/Tropical_savanna_climate" TargetMode="External"/><Relationship Id="rId7" Type="http://schemas.openxmlformats.org/officeDocument/2006/relationships/image" Target="../media/image20.jpg"/><Relationship Id="rId2" Type="http://schemas.openxmlformats.org/officeDocument/2006/relationships/hyperlink" Target="https://en.wikipedia.org/wiki/Seismic_hazard" TargetMode="Externa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3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7.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83.jpg"/></Relationships>
</file>

<file path=ppt/slides/_rels/slide44.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4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eg"/></Relationships>
</file>

<file path=ppt/slides/_rels/slide47.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5" Type="http://schemas.openxmlformats.org/officeDocument/2006/relationships/image" Target="../media/image101.jp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2" Type="http://schemas.openxmlformats.org/officeDocument/2006/relationships/image" Target="../media/image107.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683648" y="4459458"/>
            <a:ext cx="6269347" cy="2398539"/>
          </a:xfrm>
        </p:spPr>
        <p:txBody>
          <a:bodyPr>
            <a:normAutofit fontScale="85000" lnSpcReduction="20000"/>
          </a:bodyPr>
          <a:lstStyle/>
          <a:p>
            <a:r>
              <a:rPr lang="en-US" dirty="0">
                <a:solidFill>
                  <a:schemeClr val="tx1">
                    <a:lumMod val="85000"/>
                    <a:lumOff val="15000"/>
                  </a:schemeClr>
                </a:solidFill>
              </a:rPr>
              <a:t>SNEHA MANOHARAN,</a:t>
            </a:r>
          </a:p>
          <a:p>
            <a:r>
              <a:rPr lang="en-US" sz="2400" dirty="0">
                <a:solidFill>
                  <a:schemeClr val="tx1">
                    <a:lumMod val="85000"/>
                    <a:lumOff val="15000"/>
                  </a:schemeClr>
                </a:solidFill>
              </a:rPr>
              <a:t>MAIL ID:</a:t>
            </a:r>
            <a:r>
              <a:rPr lang="en-US" sz="2400" dirty="0">
                <a:solidFill>
                  <a:srgbClr val="FF0000"/>
                </a:solidFill>
              </a:rPr>
              <a:t>manosneha067@gmail.com</a:t>
            </a:r>
          </a:p>
          <a:p>
            <a:r>
              <a:rPr lang="en-US" sz="2400" dirty="0">
                <a:solidFill>
                  <a:schemeClr val="tx1">
                    <a:lumMod val="85000"/>
                    <a:lumOff val="15000"/>
                  </a:schemeClr>
                </a:solidFill>
              </a:rPr>
              <a:t>4</a:t>
            </a:r>
            <a:r>
              <a:rPr lang="en-US" sz="2400" baseline="30000" dirty="0">
                <a:solidFill>
                  <a:schemeClr val="tx1">
                    <a:lumMod val="85000"/>
                    <a:lumOff val="15000"/>
                  </a:schemeClr>
                </a:solidFill>
              </a:rPr>
              <a:t>th</a:t>
            </a:r>
            <a:r>
              <a:rPr lang="en-US" sz="2400" dirty="0">
                <a:solidFill>
                  <a:schemeClr val="tx1">
                    <a:lumMod val="85000"/>
                    <a:lumOff val="15000"/>
                  </a:schemeClr>
                </a:solidFill>
              </a:rPr>
              <a:t> YEAR  B.TECH, </a:t>
            </a:r>
          </a:p>
          <a:p>
            <a:r>
              <a:rPr lang="en-US" sz="2400" dirty="0">
                <a:solidFill>
                  <a:schemeClr val="tx1">
                    <a:lumMod val="85000"/>
                    <a:lumOff val="15000"/>
                  </a:schemeClr>
                </a:solidFill>
              </a:rPr>
              <a:t>GEOTECHNOLOGY AND GEOINFORMATICS,</a:t>
            </a:r>
          </a:p>
          <a:p>
            <a:r>
              <a:rPr lang="en-US" sz="2400" dirty="0">
                <a:solidFill>
                  <a:schemeClr val="tx1">
                    <a:lumMod val="85000"/>
                    <a:lumOff val="15000"/>
                  </a:schemeClr>
                </a:solidFill>
              </a:rPr>
              <a:t>DEPARTMENT OF REMOTE SENSING,</a:t>
            </a:r>
          </a:p>
          <a:p>
            <a:r>
              <a:rPr lang="en-US" dirty="0">
                <a:solidFill>
                  <a:schemeClr val="tx1">
                    <a:lumMod val="85000"/>
                    <a:lumOff val="15000"/>
                  </a:schemeClr>
                </a:solidFill>
              </a:rPr>
              <a:t>BHARATHIDASAN UNIVERSITY,</a:t>
            </a:r>
          </a:p>
          <a:p>
            <a:r>
              <a:rPr lang="en-US" sz="2400" dirty="0">
                <a:solidFill>
                  <a:schemeClr val="tx1">
                    <a:lumMod val="85000"/>
                    <a:lumOff val="15000"/>
                  </a:schemeClr>
                </a:solidFill>
              </a:rPr>
              <a:t>THIRUCHIRAPPALLI,  TAMILNADU,  INDIA.</a:t>
            </a:r>
          </a:p>
        </p:txBody>
      </p:sp>
      <p:pic>
        <p:nvPicPr>
          <p:cNvPr id="6" name="Picture 5">
            <a:extLst>
              <a:ext uri="{FF2B5EF4-FFF2-40B4-BE49-F238E27FC236}">
                <a16:creationId xmlns:a16="http://schemas.microsoft.com/office/drawing/2014/main" id="{6F28A9F5-E308-4957-8904-1FD129490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114925" cy="6857998"/>
          </a:xfrm>
          <a:prstGeom prst="rect">
            <a:avLst/>
          </a:prstGeom>
        </p:spPr>
      </p:pic>
      <p:sp>
        <p:nvSpPr>
          <p:cNvPr id="7" name="TextBox 6">
            <a:extLst>
              <a:ext uri="{FF2B5EF4-FFF2-40B4-BE49-F238E27FC236}">
                <a16:creationId xmlns:a16="http://schemas.microsoft.com/office/drawing/2014/main" id="{5AC6CA20-0990-42AF-BCE3-49D2D9AD7126}"/>
              </a:ext>
            </a:extLst>
          </p:cNvPr>
          <p:cNvSpPr txBox="1"/>
          <p:nvPr/>
        </p:nvSpPr>
        <p:spPr>
          <a:xfrm>
            <a:off x="5114925" y="215944"/>
            <a:ext cx="6929436" cy="4555093"/>
          </a:xfrm>
          <a:prstGeom prst="rect">
            <a:avLst/>
          </a:prstGeom>
          <a:noFill/>
        </p:spPr>
        <p:txBody>
          <a:bodyPr wrap="square">
            <a:spAutoFit/>
          </a:bodyPr>
          <a:lstStyle/>
          <a:p>
            <a:pPr algn="ctr" fontAlgn="auto">
              <a:lnSpc>
                <a:spcPct val="100000"/>
              </a:lnSpc>
              <a:spcAft>
                <a:spcPts val="0"/>
              </a:spcAft>
              <a:defRPr/>
            </a:pPr>
            <a:br>
              <a:rPr lang="en-US" sz="2000" b="1" i="1" dirty="0">
                <a:solidFill>
                  <a:schemeClr val="accent1">
                    <a:lumMod val="60000"/>
                    <a:lumOff val="40000"/>
                  </a:schemeClr>
                </a:solidFill>
                <a:latin typeface="Times New Roman" panose="02020603050405020304" pitchFamily="18" charset="0"/>
                <a:cs typeface="Times New Roman" panose="02020603050405020304" pitchFamily="18" charset="0"/>
              </a:rPr>
            </a:br>
            <a:r>
              <a:rPr lang="en-US" b="1" i="1" dirty="0">
                <a:solidFill>
                  <a:schemeClr val="accent1">
                    <a:lumMod val="75000"/>
                  </a:schemeClr>
                </a:solidFill>
              </a:rPr>
              <a:t>A Proposed Geospatial Decision Making Framework For Immediate Aid</a:t>
            </a:r>
          </a:p>
          <a:p>
            <a:pPr algn="ctr" fontAlgn="auto">
              <a:lnSpc>
                <a:spcPct val="100000"/>
              </a:lnSpc>
              <a:spcAft>
                <a:spcPts val="0"/>
              </a:spcAft>
              <a:defRPr/>
            </a:pPr>
            <a:endParaRPr lang="en-US" sz="1600" b="1" i="1" dirty="0">
              <a:solidFill>
                <a:schemeClr val="bg2">
                  <a:lumMod val="50000"/>
                </a:schemeClr>
              </a:solidFill>
              <a:latin typeface="Times New Roman" panose="02020603050405020304" pitchFamily="18" charset="0"/>
              <a:cs typeface="Times New Roman" panose="02020603050405020304" pitchFamily="18" charset="0"/>
            </a:endParaRPr>
          </a:p>
          <a:p>
            <a:pPr algn="ctr" fontAlgn="auto">
              <a:lnSpc>
                <a:spcPct val="100000"/>
              </a:lnSpc>
              <a:spcAft>
                <a:spcPts val="0"/>
              </a:spcAft>
              <a:defRPr/>
            </a:pPr>
            <a:endParaRPr lang="en-US" sz="1600" b="1" i="1" dirty="0">
              <a:solidFill>
                <a:schemeClr val="bg2">
                  <a:lumMod val="50000"/>
                </a:schemeClr>
              </a:solidFill>
              <a:latin typeface="Times New Roman" panose="02020603050405020304" pitchFamily="18" charset="0"/>
              <a:cs typeface="Times New Roman" panose="02020603050405020304" pitchFamily="18" charset="0"/>
            </a:endParaRPr>
          </a:p>
          <a:p>
            <a:pPr algn="ctr">
              <a:defRPr/>
            </a:pPr>
            <a:r>
              <a:rPr lang="en-US" sz="3200" b="1" i="1" dirty="0">
                <a:solidFill>
                  <a:srgbClr val="00B050"/>
                </a:solidFill>
                <a:latin typeface="Times New Roman" panose="02020603050405020304" pitchFamily="18" charset="0"/>
                <a:cs typeface="Times New Roman" panose="02020603050405020304" pitchFamily="18" charset="0"/>
              </a:rPr>
              <a:t>“A GEOSPATIAL SOLUTION FOR HUMANITARIAN ASSISTANCES” </a:t>
            </a:r>
            <a:r>
              <a:rPr lang="en-US" b="1" i="1" dirty="0">
                <a:solidFill>
                  <a:schemeClr val="bg2">
                    <a:lumMod val="50000"/>
                  </a:schemeClr>
                </a:solidFill>
              </a:rPr>
              <a:t> </a:t>
            </a:r>
          </a:p>
          <a:p>
            <a:pPr algn="ctr">
              <a:defRPr/>
            </a:pPr>
            <a:endParaRPr lang="en-US" b="1" i="1" dirty="0">
              <a:solidFill>
                <a:schemeClr val="bg2">
                  <a:lumMod val="50000"/>
                </a:schemeClr>
              </a:solidFill>
            </a:endParaRPr>
          </a:p>
          <a:p>
            <a:pPr algn="ctr">
              <a:defRPr/>
            </a:pPr>
            <a:r>
              <a:rPr lang="en-US" b="1" i="1" dirty="0">
                <a:solidFill>
                  <a:schemeClr val="bg2">
                    <a:lumMod val="50000"/>
                  </a:schemeClr>
                </a:solidFill>
              </a:rPr>
              <a:t> </a:t>
            </a:r>
          </a:p>
          <a:p>
            <a:pPr algn="ctr">
              <a:defRPr/>
            </a:pPr>
            <a:r>
              <a:rPr lang="en-US" b="1" i="1" dirty="0">
                <a:solidFill>
                  <a:schemeClr val="bg2">
                    <a:lumMod val="50000"/>
                  </a:schemeClr>
                </a:solidFill>
              </a:rPr>
              <a:t>A GIS BASED PLANNING,  IMPLEMENTATION,  MAINTAINANCE AND AWARENESS FOR IMMEDIATE AID</a:t>
            </a:r>
          </a:p>
          <a:p>
            <a:pPr algn="ctr" fontAlgn="auto">
              <a:lnSpc>
                <a:spcPct val="100000"/>
              </a:lnSpc>
              <a:spcAft>
                <a:spcPts val="0"/>
              </a:spcAft>
              <a:defRPr/>
            </a:pPr>
            <a:br>
              <a:rPr lang="en-US" sz="3600" b="1" i="1" dirty="0">
                <a:solidFill>
                  <a:schemeClr val="accent6"/>
                </a:solidFill>
                <a:latin typeface="Bernard MT Condensed" panose="02050806060905020404" pitchFamily="18" charset="0"/>
              </a:rPr>
            </a:br>
            <a:br>
              <a:rPr lang="en-US" sz="3200" i="1" dirty="0">
                <a:solidFill>
                  <a:schemeClr val="accent6"/>
                </a:solidFill>
                <a:latin typeface="Algerian" panose="04020705040A02060702" pitchFamily="82" charset="0"/>
              </a:rPr>
            </a:br>
            <a:endParaRPr lang="en-US" sz="1600" b="1" i="1" dirty="0">
              <a:solidFill>
                <a:schemeClr val="accent1">
                  <a:lumMod val="75000"/>
                </a:schemeClr>
              </a:solidFill>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201439DF-5488-4477-B05E-1AFFBFB32AE9}"/>
              </a:ext>
            </a:extLst>
          </p:cNvPr>
          <p:cNvSpPr>
            <a:spLocks noGrp="1"/>
          </p:cNvSpPr>
          <p:nvPr>
            <p:ph type="title"/>
          </p:nvPr>
        </p:nvSpPr>
        <p:spPr>
          <a:xfrm>
            <a:off x="2514600" y="304800"/>
            <a:ext cx="8229600" cy="857250"/>
          </a:xfrm>
        </p:spPr>
        <p:txBody>
          <a:bodyPr rtlCol="0">
            <a:normAutofit/>
          </a:bodyPr>
          <a:lstStyle/>
          <a:p>
            <a:pPr>
              <a:defRPr/>
            </a:pPr>
            <a:r>
              <a:rPr lang="en-US" b="1" i="1" dirty="0">
                <a:solidFill>
                  <a:schemeClr val="tx2">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RESEARCH AIM </a:t>
            </a:r>
          </a:p>
        </p:txBody>
      </p:sp>
      <p:sp>
        <p:nvSpPr>
          <p:cNvPr id="18435" name="Content Placeholder 2">
            <a:extLst>
              <a:ext uri="{FF2B5EF4-FFF2-40B4-BE49-F238E27FC236}">
                <a16:creationId xmlns:a16="http://schemas.microsoft.com/office/drawing/2014/main" id="{5DEA524F-7E18-4DB0-856A-271443718DDC}"/>
              </a:ext>
            </a:extLst>
          </p:cNvPr>
          <p:cNvSpPr>
            <a:spLocks noGrp="1" noChangeArrowheads="1"/>
          </p:cNvSpPr>
          <p:nvPr>
            <p:ph idx="1"/>
          </p:nvPr>
        </p:nvSpPr>
        <p:spPr bwMode="auto">
          <a:xfrm>
            <a:off x="1514476" y="1381125"/>
            <a:ext cx="5648325" cy="5175250"/>
          </a:xfrm>
        </p:spPr>
        <p:txBody>
          <a:bodyPr wrap="square" numCol="1" anchor="t" anchorCtr="0" compatLnSpc="1">
            <a:prstTxWarp prst="textNoShape">
              <a:avLst/>
            </a:prstTxWarp>
            <a:normAutofit fontScale="92500" lnSpcReduction="10000"/>
          </a:bodyPr>
          <a:lstStyle/>
          <a:p>
            <a:pPr marL="240030" indent="-240030" algn="just">
              <a:spcBef>
                <a:spcPts val="698"/>
              </a:spcBef>
              <a:spcAft>
                <a:spcPts val="0"/>
              </a:spcAft>
              <a:defRPr/>
            </a:pPr>
            <a:r>
              <a:rPr lang="en-US" altLang="en-US" sz="2400" dirty="0">
                <a:solidFill>
                  <a:schemeClr val="tx2">
                    <a:lumMod val="75000"/>
                    <a:lumOff val="25000"/>
                  </a:schemeClr>
                </a:solidFill>
                <a:latin typeface="Times New Roman" panose="02020603050405020304" pitchFamily="18" charset="0"/>
                <a:cs typeface="Times New Roman" panose="02020603050405020304" pitchFamily="18" charset="0"/>
              </a:rPr>
              <a:t>The research promotes the emergency medical kit facility for the common public, harmed by an unpleasant event. (illness or accident ) at </a:t>
            </a:r>
            <a:r>
              <a:rPr lang="en-US" altLang="en-US" sz="2200" b="1" dirty="0">
                <a:solidFill>
                  <a:schemeClr val="tx2">
                    <a:lumMod val="75000"/>
                    <a:lumOff val="25000"/>
                  </a:schemeClr>
                </a:solidFill>
                <a:latin typeface="Times New Roman" panose="02020603050405020304" pitchFamily="18" charset="0"/>
                <a:cs typeface="Times New Roman" panose="02020603050405020304" pitchFamily="18" charset="0"/>
              </a:rPr>
              <a:t>FREE OF COST</a:t>
            </a:r>
            <a:r>
              <a:rPr lang="en-US" altLang="en-US" sz="2200" dirty="0">
                <a:solidFill>
                  <a:schemeClr val="tx2">
                    <a:lumMod val="75000"/>
                    <a:lumOff val="25000"/>
                  </a:schemeClr>
                </a:solidFill>
                <a:latin typeface="Times New Roman" panose="02020603050405020304" pitchFamily="18" charset="0"/>
                <a:cs typeface="Times New Roman" panose="02020603050405020304" pitchFamily="18" charset="0"/>
              </a:rPr>
              <a:t>. </a:t>
            </a:r>
          </a:p>
          <a:p>
            <a:pPr marL="0" indent="0" algn="just">
              <a:spcBef>
                <a:spcPts val="698"/>
              </a:spcBef>
              <a:spcAft>
                <a:spcPts val="0"/>
              </a:spcAft>
              <a:buNone/>
              <a:defRPr/>
            </a:pPr>
            <a:endParaRPr lang="en-US" altLang="en-US" sz="2400" dirty="0">
              <a:solidFill>
                <a:schemeClr val="tx2">
                  <a:lumMod val="75000"/>
                  <a:lumOff val="25000"/>
                </a:schemeClr>
              </a:solidFill>
              <a:latin typeface="Times New Roman" panose="02020603050405020304" pitchFamily="18" charset="0"/>
              <a:cs typeface="Times New Roman" panose="02020603050405020304" pitchFamily="18" charset="0"/>
            </a:endParaRPr>
          </a:p>
          <a:p>
            <a:pPr marL="240030" indent="-240030" algn="just">
              <a:spcBef>
                <a:spcPts val="698"/>
              </a:spcBef>
              <a:spcAft>
                <a:spcPts val="0"/>
              </a:spcAft>
              <a:defRPr/>
            </a:pPr>
            <a:r>
              <a:rPr lang="en-US" altLang="en-US" sz="2400" dirty="0">
                <a:solidFill>
                  <a:schemeClr val="tx2">
                    <a:lumMod val="75000"/>
                    <a:lumOff val="25000"/>
                  </a:schemeClr>
                </a:solidFill>
                <a:latin typeface="Times New Roman" panose="02020603050405020304" pitchFamily="18" charset="0"/>
                <a:cs typeface="Times New Roman" panose="02020603050405020304" pitchFamily="18" charset="0"/>
              </a:rPr>
              <a:t>Towards this, the study proposes the constructive position of the kits based on the hot threat region.  </a:t>
            </a:r>
          </a:p>
          <a:p>
            <a:pPr marL="240030" indent="-240030" algn="just">
              <a:spcBef>
                <a:spcPts val="698"/>
              </a:spcBef>
              <a:spcAft>
                <a:spcPts val="0"/>
              </a:spcAft>
              <a:defRPr/>
            </a:pPr>
            <a:endParaRPr lang="en-US" altLang="en-US" sz="2400" dirty="0">
              <a:solidFill>
                <a:schemeClr val="tx2">
                  <a:lumMod val="75000"/>
                  <a:lumOff val="25000"/>
                </a:schemeClr>
              </a:solidFill>
              <a:latin typeface="Times New Roman" panose="02020603050405020304" pitchFamily="18" charset="0"/>
              <a:cs typeface="Times New Roman" panose="02020603050405020304" pitchFamily="18" charset="0"/>
            </a:endParaRPr>
          </a:p>
          <a:p>
            <a:pPr marL="240030" indent="-240030" algn="just">
              <a:spcBef>
                <a:spcPts val="698"/>
              </a:spcBef>
              <a:spcAft>
                <a:spcPts val="0"/>
              </a:spcAft>
              <a:defRPr/>
            </a:pPr>
            <a:r>
              <a:rPr lang="en-US" altLang="en-US" sz="2400" dirty="0">
                <a:solidFill>
                  <a:schemeClr val="tx2">
                    <a:lumMod val="75000"/>
                    <a:lumOff val="25000"/>
                  </a:schemeClr>
                </a:solidFill>
                <a:latin typeface="Times New Roman" panose="02020603050405020304" pitchFamily="18" charset="0"/>
                <a:cs typeface="Times New Roman" panose="02020603050405020304" pitchFamily="18" charset="0"/>
              </a:rPr>
              <a:t>Also, the study materialize the idea of the necessity and estimate of the basic and advance safety kit planted at proposed placed. </a:t>
            </a:r>
          </a:p>
          <a:p>
            <a:pPr marL="240030" indent="-240030" algn="just">
              <a:spcBef>
                <a:spcPts val="698"/>
              </a:spcBef>
              <a:spcAft>
                <a:spcPts val="0"/>
              </a:spcAft>
              <a:defRPr/>
            </a:pPr>
            <a:endParaRPr lang="en-US" altLang="en-US" sz="2400" dirty="0">
              <a:solidFill>
                <a:schemeClr val="tx2">
                  <a:lumMod val="75000"/>
                  <a:lumOff val="25000"/>
                </a:schemeClr>
              </a:solidFill>
              <a:latin typeface="Times New Roman" panose="02020603050405020304" pitchFamily="18" charset="0"/>
              <a:cs typeface="Times New Roman" panose="02020603050405020304" pitchFamily="18" charset="0"/>
            </a:endParaRPr>
          </a:p>
          <a:p>
            <a:pPr marL="240030" indent="-240030" algn="just">
              <a:spcBef>
                <a:spcPts val="698"/>
              </a:spcBef>
              <a:spcAft>
                <a:spcPts val="0"/>
              </a:spcAft>
              <a:defRPr/>
            </a:pPr>
            <a:r>
              <a:rPr lang="en-US" altLang="en-US" sz="2400" dirty="0">
                <a:solidFill>
                  <a:schemeClr val="tx2">
                    <a:lumMod val="75000"/>
                    <a:lumOff val="25000"/>
                  </a:schemeClr>
                </a:solidFill>
                <a:latin typeface="Times New Roman" panose="02020603050405020304" pitchFamily="18" charset="0"/>
                <a:cs typeface="Times New Roman" panose="02020603050405020304" pitchFamily="18" charset="0"/>
              </a:rPr>
              <a:t>Layer, recommendation for training awareness for the usage of the kit, disposal of used component in the kit and its maintained  </a:t>
            </a:r>
          </a:p>
          <a:p>
            <a:pPr marL="240030" indent="-240030" algn="just">
              <a:spcBef>
                <a:spcPts val="698"/>
              </a:spcBef>
              <a:spcAft>
                <a:spcPts val="0"/>
              </a:spcAft>
              <a:buNone/>
              <a:defRPr/>
            </a:pPr>
            <a:endParaRPr lang="en-US" altLang="en-US" dirty="0">
              <a:solidFill>
                <a:schemeClr val="tx2">
                  <a:lumMod val="75000"/>
                  <a:lumOff val="25000"/>
                </a:schemeClr>
              </a:solidFill>
              <a:latin typeface="Times New Roman" panose="02020603050405020304" pitchFamily="18" charset="0"/>
              <a:cs typeface="Times New Roman" panose="02020603050405020304" pitchFamily="18" charset="0"/>
            </a:endParaRPr>
          </a:p>
          <a:p>
            <a:pPr marL="240030" indent="-240030" algn="just">
              <a:spcBef>
                <a:spcPts val="698"/>
              </a:spcBef>
              <a:spcAft>
                <a:spcPts val="0"/>
              </a:spcAft>
              <a:defRPr/>
            </a:pPr>
            <a:endParaRPr lang="en-US" altLang="en-US" dirty="0">
              <a:solidFill>
                <a:schemeClr val="tx2">
                  <a:lumMod val="75000"/>
                  <a:lumOff val="25000"/>
                </a:schemeClr>
              </a:solidFill>
              <a:latin typeface="Times New Roman" panose="02020603050405020304" pitchFamily="18" charset="0"/>
              <a:cs typeface="Times New Roman" panose="02020603050405020304" pitchFamily="18" charset="0"/>
            </a:endParaRPr>
          </a:p>
        </p:txBody>
      </p:sp>
      <p:pic>
        <p:nvPicPr>
          <p:cNvPr id="13316" name="Picture 2">
            <a:extLst>
              <a:ext uri="{FF2B5EF4-FFF2-40B4-BE49-F238E27FC236}">
                <a16:creationId xmlns:a16="http://schemas.microsoft.com/office/drawing/2014/main" id="{C7BD4B58-1A50-4780-800E-FFBA8EA25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152400"/>
            <a:ext cx="56483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420C91A-DB67-4B38-88C5-BE57F0B6E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963" y="3240088"/>
            <a:ext cx="35052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18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77CDA70C-0D54-4CD3-93B7-D5EB4325B041}"/>
              </a:ext>
            </a:extLst>
          </p:cNvPr>
          <p:cNvSpPr>
            <a:spLocks noGrp="1"/>
          </p:cNvSpPr>
          <p:nvPr>
            <p:ph type="title"/>
          </p:nvPr>
        </p:nvSpPr>
        <p:spPr>
          <a:xfrm>
            <a:off x="3575755" y="2766218"/>
            <a:ext cx="4066822" cy="1325563"/>
          </a:xfrm>
        </p:spPr>
        <p:txBody>
          <a:bodyPr rtlCol="0">
            <a:normAutofit/>
          </a:bodyPr>
          <a:lstStyle/>
          <a:p>
            <a:pPr>
              <a:defRPr/>
            </a:pPr>
            <a:r>
              <a:rPr lang="en-US" sz="4000" b="1" i="1" dirty="0">
                <a:solidFill>
                  <a:schemeClr val="tx2">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STUDY AREA</a:t>
            </a:r>
          </a:p>
        </p:txBody>
      </p:sp>
      <p:pic>
        <p:nvPicPr>
          <p:cNvPr id="14339" name="Content Placeholder 2">
            <a:extLst>
              <a:ext uri="{FF2B5EF4-FFF2-40B4-BE49-F238E27FC236}">
                <a16:creationId xmlns:a16="http://schemas.microsoft.com/office/drawing/2014/main" id="{F7FD2ECA-87C1-4455-B9DE-49BB43C0E34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59" r="58903" b="48489"/>
          <a:stretch/>
        </p:blipFill>
        <p:spPr bwMode="auto">
          <a:xfrm>
            <a:off x="1" y="81022"/>
            <a:ext cx="3590870" cy="3518705"/>
          </a:xfrm>
        </p:spPr>
      </p:pic>
      <p:pic>
        <p:nvPicPr>
          <p:cNvPr id="3" name="Picture 2">
            <a:extLst>
              <a:ext uri="{FF2B5EF4-FFF2-40B4-BE49-F238E27FC236}">
                <a16:creationId xmlns:a16="http://schemas.microsoft.com/office/drawing/2014/main" id="{DA9D553C-BF87-45E4-96E1-11FF19B9CF93}"/>
              </a:ext>
            </a:extLst>
          </p:cNvPr>
          <p:cNvPicPr>
            <a:picLocks noChangeAspect="1"/>
          </p:cNvPicPr>
          <p:nvPr/>
        </p:nvPicPr>
        <p:blipFill rotWithShape="1">
          <a:blip r:embed="rId3"/>
          <a:srcRect l="48713" t="4571" r="2418" b="8795"/>
          <a:stretch/>
        </p:blipFill>
        <p:spPr>
          <a:xfrm>
            <a:off x="3590871" y="2164466"/>
            <a:ext cx="3686753" cy="4195823"/>
          </a:xfrm>
          <a:prstGeom prst="rect">
            <a:avLst/>
          </a:prstGeom>
        </p:spPr>
      </p:pic>
      <p:pic>
        <p:nvPicPr>
          <p:cNvPr id="5" name="Picture 4">
            <a:extLst>
              <a:ext uri="{FF2B5EF4-FFF2-40B4-BE49-F238E27FC236}">
                <a16:creationId xmlns:a16="http://schemas.microsoft.com/office/drawing/2014/main" id="{B3D357EE-06F8-4619-AB2D-85EA49C8DF1F}"/>
              </a:ext>
            </a:extLst>
          </p:cNvPr>
          <p:cNvPicPr>
            <a:picLocks noChangeAspect="1"/>
          </p:cNvPicPr>
          <p:nvPr/>
        </p:nvPicPr>
        <p:blipFill rotWithShape="1">
          <a:blip r:embed="rId3"/>
          <a:srcRect l="134" t="52291" r="60654"/>
          <a:stretch/>
        </p:blipFill>
        <p:spPr>
          <a:xfrm>
            <a:off x="7292740" y="81022"/>
            <a:ext cx="4791230" cy="5715821"/>
          </a:xfrm>
          <a:prstGeom prst="rect">
            <a:avLst/>
          </a:prstGeom>
        </p:spPr>
      </p:pic>
    </p:spTree>
    <p:extLst>
      <p:ext uri="{BB962C8B-B14F-4D97-AF65-F5344CB8AC3E}">
        <p14:creationId xmlns:p14="http://schemas.microsoft.com/office/powerpoint/2010/main" val="3948396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6386"/>
                                        </p:tgtEl>
                                        <p:attrNameLst>
                                          <p:attrName>ppt_w</p:attrName>
                                        </p:attrNameLst>
                                      </p:cBhvr>
                                      <p:tavLst>
                                        <p:tav tm="0">
                                          <p:val>
                                            <p:strVal val="ppt_w"/>
                                          </p:val>
                                        </p:tav>
                                        <p:tav tm="100000">
                                          <p:val>
                                            <p:fltVal val="0"/>
                                          </p:val>
                                        </p:tav>
                                      </p:tavLst>
                                    </p:anim>
                                    <p:anim calcmode="lin" valueType="num">
                                      <p:cBhvr>
                                        <p:cTn id="7" dur="500"/>
                                        <p:tgtEl>
                                          <p:spTgt spid="16386"/>
                                        </p:tgtEl>
                                        <p:attrNameLst>
                                          <p:attrName>ppt_h</p:attrName>
                                        </p:attrNameLst>
                                      </p:cBhvr>
                                      <p:tavLst>
                                        <p:tav tm="0">
                                          <p:val>
                                            <p:strVal val="ppt_h"/>
                                          </p:val>
                                        </p:tav>
                                        <p:tav tm="100000">
                                          <p:val>
                                            <p:fltVal val="0"/>
                                          </p:val>
                                        </p:tav>
                                      </p:tavLst>
                                    </p:anim>
                                    <p:animEffect transition="out" filter="fade">
                                      <p:cBhvr>
                                        <p:cTn id="8" dur="500"/>
                                        <p:tgtEl>
                                          <p:spTgt spid="16386"/>
                                        </p:tgtEl>
                                      </p:cBhvr>
                                    </p:animEffect>
                                    <p:set>
                                      <p:cBhvr>
                                        <p:cTn id="9" dur="1" fill="hold">
                                          <p:stCondLst>
                                            <p:cond delay="499"/>
                                          </p:stCondLst>
                                        </p:cTn>
                                        <p:tgtEl>
                                          <p:spTgt spid="1638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9B8AB0F-D204-42D0-A636-71F1E9793656}"/>
              </a:ext>
            </a:extLst>
          </p:cNvPr>
          <p:cNvSpPr>
            <a:spLocks noGrp="1" noChangeArrowheads="1"/>
          </p:cNvSpPr>
          <p:nvPr>
            <p:ph type="title"/>
          </p:nvPr>
        </p:nvSpPr>
        <p:spPr>
          <a:xfrm>
            <a:off x="2590800" y="-117895"/>
            <a:ext cx="8229600" cy="895350"/>
          </a:xfrm>
        </p:spPr>
        <p:txBody>
          <a:bodyPr rtlCol="0">
            <a:normAutofit/>
          </a:bodyPr>
          <a:lstStyle/>
          <a:p>
            <a:pPr>
              <a:defRPr/>
            </a:pPr>
            <a:r>
              <a:rPr lang="en-US" altLang="en-US" b="1" i="1" dirty="0">
                <a:solidFill>
                  <a:schemeClr val="tx2">
                    <a:lumMod val="75000"/>
                    <a:lumOff val="25000"/>
                  </a:schemeClr>
                </a:solidFill>
              </a:rPr>
              <a:t>ABOUT TRICHY CITY CORPORATION</a:t>
            </a:r>
          </a:p>
        </p:txBody>
      </p:sp>
      <p:sp>
        <p:nvSpPr>
          <p:cNvPr id="15363" name="Content Placeholder 2">
            <a:extLst>
              <a:ext uri="{FF2B5EF4-FFF2-40B4-BE49-F238E27FC236}">
                <a16:creationId xmlns:a16="http://schemas.microsoft.com/office/drawing/2014/main" id="{6BE29367-2B3E-43A3-83FA-81575CA746C0}"/>
              </a:ext>
            </a:extLst>
          </p:cNvPr>
          <p:cNvSpPr>
            <a:spLocks noGrp="1" noChangeArrowheads="1"/>
          </p:cNvSpPr>
          <p:nvPr>
            <p:ph idx="1"/>
          </p:nvPr>
        </p:nvSpPr>
        <p:spPr bwMode="auto">
          <a:xfrm>
            <a:off x="5022574" y="567029"/>
            <a:ext cx="6333912" cy="3524387"/>
          </a:xfrm>
        </p:spPr>
        <p:txBody>
          <a:bodyPr wrap="square" numCol="1" anchor="t" anchorCtr="0" compatLnSpc="1">
            <a:prstTxWarp prst="textNoShape">
              <a:avLst/>
            </a:prstTxWarp>
            <a:noAutofit/>
          </a:bodyPr>
          <a:lstStyle/>
          <a:p>
            <a:pPr algn="just">
              <a:lnSpc>
                <a:spcPct val="120000"/>
              </a:lnSpc>
            </a:pPr>
            <a:r>
              <a:rPr lang="en-US" altLang="en-US" sz="1200" b="1" dirty="0">
                <a:latin typeface="Arial" panose="020B0604020202020204" pitchFamily="34" charset="0"/>
                <a:cs typeface="Arial" panose="020B0604020202020204" pitchFamily="34" charset="0"/>
              </a:rPr>
              <a:t>Tiruchirappalli district is located at the Central part of Tamil Nadu surrounded by Perambalur district in the north,  Pudukottai  district  in  the  south,  Karur  and Dindigul districts in the west and Thanjavur district in the  east.  It  lies  between  10o10’  and  11o20’  of  the Northern  latitudes  and  78o10’  and  79o  0'  of  Eastern latitudes  in  the  center  part  of  the  Tamil  Nadu.</a:t>
            </a:r>
          </a:p>
          <a:p>
            <a:pPr algn="just">
              <a:lnSpc>
                <a:spcPct val="120000"/>
              </a:lnSpc>
            </a:pPr>
            <a:r>
              <a:rPr lang="en-US" altLang="en-US" sz="1200" b="1" dirty="0">
                <a:latin typeface="Arial" panose="020B0604020202020204" pitchFamily="34" charset="0"/>
                <a:cs typeface="Arial" panose="020B0604020202020204" pitchFamily="34" charset="0"/>
              </a:rPr>
              <a:t>The Cauvery Delta begins to form 16 </a:t>
            </a:r>
            <a:r>
              <a:rPr lang="en-US" altLang="en-US" sz="1200" b="1" dirty="0" err="1">
                <a:latin typeface="Arial" panose="020B0604020202020204" pitchFamily="34" charset="0"/>
                <a:cs typeface="Arial" panose="020B0604020202020204" pitchFamily="34" charset="0"/>
              </a:rPr>
              <a:t>kilometres</a:t>
            </a:r>
            <a:r>
              <a:rPr lang="en-US" altLang="en-US" sz="1200" b="1" dirty="0">
                <a:latin typeface="Arial" panose="020B0604020202020204" pitchFamily="34" charset="0"/>
                <a:cs typeface="Arial" panose="020B0604020202020204" pitchFamily="34" charset="0"/>
              </a:rPr>
              <a:t> (9.9 mi) west of the city where the river divides into two streams—the Kaveri and the </a:t>
            </a:r>
            <a:r>
              <a:rPr lang="en-US" altLang="en-US" sz="1200" b="1" dirty="0" err="1">
                <a:latin typeface="Arial" panose="020B0604020202020204" pitchFamily="34" charset="0"/>
                <a:cs typeface="Arial" panose="020B0604020202020204" pitchFamily="34" charset="0"/>
              </a:rPr>
              <a:t>Kollidam</a:t>
            </a:r>
            <a:r>
              <a:rPr lang="en-US" altLang="en-US" sz="1200" b="1" dirty="0">
                <a:latin typeface="Arial" panose="020B0604020202020204" pitchFamily="34" charset="0"/>
                <a:cs typeface="Arial" panose="020B0604020202020204" pitchFamily="34" charset="0"/>
              </a:rPr>
              <a:t>—to form the island of </a:t>
            </a:r>
            <a:r>
              <a:rPr lang="en-US" altLang="en-US" sz="1200" b="1" dirty="0" err="1">
                <a:latin typeface="Arial" panose="020B0604020202020204" pitchFamily="34" charset="0"/>
                <a:cs typeface="Arial" panose="020B0604020202020204" pitchFamily="34" charset="0"/>
              </a:rPr>
              <a:t>Srirangam</a:t>
            </a:r>
            <a:endParaRPr lang="en-US" altLang="en-US" sz="1200" b="1" dirty="0">
              <a:latin typeface="Arial" panose="020B0604020202020204" pitchFamily="34" charset="0"/>
              <a:cs typeface="Arial" panose="020B0604020202020204" pitchFamily="34" charset="0"/>
            </a:endParaRPr>
          </a:p>
          <a:p>
            <a:pPr algn="just">
              <a:lnSpc>
                <a:spcPct val="120000"/>
              </a:lnSpc>
            </a:pPr>
            <a:r>
              <a:rPr lang="en-US" sz="1200" b="1" i="0" dirty="0">
                <a:solidFill>
                  <a:srgbClr val="202122"/>
                </a:solidFill>
                <a:effectLst/>
                <a:latin typeface="Arial" panose="020B0604020202020204" pitchFamily="34" charset="0"/>
                <a:cs typeface="Arial" panose="020B0604020202020204" pitchFamily="34" charset="0"/>
              </a:rPr>
              <a:t>The region falls under </a:t>
            </a:r>
            <a:r>
              <a:rPr lang="en-US" sz="1200" b="1" i="0" strike="noStrike" dirty="0">
                <a:solidFill>
                  <a:schemeClr val="tx1">
                    <a:lumMod val="95000"/>
                    <a:lumOff val="5000"/>
                  </a:schemeClr>
                </a:solidFill>
                <a:effectLst/>
                <a:latin typeface="Arial" panose="020B0604020202020204" pitchFamily="34" charset="0"/>
                <a:cs typeface="Arial" panose="020B0604020202020204" pitchFamily="34" charset="0"/>
                <a:hlinkClick r:id="rId2" tooltip="Seismic hazard">
                  <a:extLst>
                    <a:ext uri="{A12FA001-AC4F-418D-AE19-62706E023703}">
                      <ahyp:hlinkClr xmlns:ahyp="http://schemas.microsoft.com/office/drawing/2018/hyperlinkcolor" val="tx"/>
                    </a:ext>
                  </a:extLst>
                </a:hlinkClick>
              </a:rPr>
              <a:t>Seismic Zone III</a:t>
            </a:r>
            <a:r>
              <a:rPr lang="en-US" sz="1200" b="1" i="0" dirty="0">
                <a:solidFill>
                  <a:srgbClr val="202122"/>
                </a:solidFill>
                <a:effectLst/>
                <a:latin typeface="Arial" panose="020B0604020202020204" pitchFamily="34" charset="0"/>
                <a:cs typeface="Arial" panose="020B0604020202020204" pitchFamily="34" charset="0"/>
              </a:rPr>
              <a:t>, which is moderately vulnerable to earthquakes.</a:t>
            </a:r>
            <a:endParaRPr lang="en-US" altLang="en-US" sz="1200" b="1" dirty="0">
              <a:latin typeface="Arial" panose="020B0604020202020204" pitchFamily="34" charset="0"/>
              <a:cs typeface="Arial" panose="020B0604020202020204" pitchFamily="34" charset="0"/>
            </a:endParaRPr>
          </a:p>
          <a:p>
            <a:pPr algn="just">
              <a:lnSpc>
                <a:spcPct val="120000"/>
              </a:lnSpc>
            </a:pPr>
            <a:r>
              <a:rPr lang="en-US" altLang="en-US" sz="1200" b="1" dirty="0">
                <a:latin typeface="Arial" panose="020B0604020202020204" pitchFamily="34" charset="0"/>
                <a:cs typeface="Arial" panose="020B0604020202020204" pitchFamily="34" charset="0"/>
              </a:rPr>
              <a:t>Tiruchirappalli is the only Municipal Corporation  which  is  also  the  Head  Quarters  of  the District.</a:t>
            </a:r>
            <a:r>
              <a:rPr lang="en-US" sz="1200" b="1" i="0" dirty="0">
                <a:solidFill>
                  <a:srgbClr val="202122"/>
                </a:solidFill>
                <a:effectLst/>
                <a:latin typeface="Arial" panose="020B0604020202020204" pitchFamily="34" charset="0"/>
                <a:cs typeface="Arial" panose="020B0604020202020204" pitchFamily="34" charset="0"/>
              </a:rPr>
              <a:t> Densely populated industrial and residential areas have recently been built in the northern part of the city, and the southern edge also has residential areas.</a:t>
            </a:r>
            <a:r>
              <a:rPr lang="en-US" altLang="en-US" sz="1200" b="1" dirty="0">
                <a:latin typeface="Arial" panose="020B0604020202020204" pitchFamily="34" charset="0"/>
                <a:cs typeface="Arial" panose="020B0604020202020204" pitchFamily="34" charset="0"/>
              </a:rPr>
              <a:t> It is also one of the developing cities in </a:t>
            </a:r>
            <a:r>
              <a:rPr lang="en-US" altLang="en-US" sz="1200" b="1" dirty="0" err="1">
                <a:latin typeface="Arial" panose="020B0604020202020204" pitchFamily="34" charset="0"/>
                <a:cs typeface="Arial" panose="020B0604020202020204" pitchFamily="34" charset="0"/>
              </a:rPr>
              <a:t>India.It</a:t>
            </a:r>
            <a:r>
              <a:rPr lang="en-US" altLang="en-US" sz="1200" b="1" dirty="0">
                <a:latin typeface="Arial" panose="020B0604020202020204" pitchFamily="34" charset="0"/>
                <a:cs typeface="Arial" panose="020B0604020202020204" pitchFamily="34" charset="0"/>
              </a:rPr>
              <a:t> is well connected to national highways.</a:t>
            </a:r>
          </a:p>
          <a:p>
            <a:pPr algn="l">
              <a:lnSpc>
                <a:spcPct val="100000"/>
              </a:lnSpc>
            </a:pPr>
            <a:r>
              <a:rPr lang="en-US" sz="1200" b="1" i="0" dirty="0">
                <a:solidFill>
                  <a:srgbClr val="000000"/>
                </a:solidFill>
                <a:effectLst/>
                <a:latin typeface="Arial" panose="020B0604020202020204" pitchFamily="34" charset="0"/>
                <a:cs typeface="Arial" panose="020B0604020202020204" pitchFamily="34" charset="0"/>
              </a:rPr>
              <a:t>Climate: </a:t>
            </a:r>
            <a:r>
              <a:rPr lang="en-US" sz="1200" b="1" i="0" dirty="0">
                <a:solidFill>
                  <a:srgbClr val="202122"/>
                </a:solidFill>
                <a:effectLst/>
                <a:latin typeface="Arial" panose="020B0604020202020204" pitchFamily="34" charset="0"/>
                <a:cs typeface="Arial" panose="020B0604020202020204" pitchFamily="34" charset="0"/>
              </a:rPr>
              <a:t>Tiruchirappalli  experiences a dry-summer </a:t>
            </a:r>
            <a:r>
              <a:rPr lang="en-US" sz="1200" b="1" i="0" u="sng" strike="noStrike" dirty="0">
                <a:solidFill>
                  <a:schemeClr val="tx1">
                    <a:lumMod val="95000"/>
                    <a:lumOff val="5000"/>
                  </a:schemeClr>
                </a:solidFill>
                <a:effectLst/>
                <a:latin typeface="Arial" panose="020B0604020202020204" pitchFamily="34" charset="0"/>
                <a:cs typeface="Arial" panose="020B0604020202020204" pitchFamily="34" charset="0"/>
                <a:hlinkClick r:id="rId3" tooltip="Tropical savanna climate">
                  <a:extLst>
                    <a:ext uri="{A12FA001-AC4F-418D-AE19-62706E023703}">
                      <ahyp:hlinkClr xmlns:ahyp="http://schemas.microsoft.com/office/drawing/2018/hyperlinkcolor" val="tx"/>
                    </a:ext>
                  </a:extLst>
                </a:hlinkClick>
              </a:rPr>
              <a:t>tropical savanna </a:t>
            </a:r>
            <a:r>
              <a:rPr lang="en-US" sz="1200" b="1" i="0" u="none" strike="noStrike" dirty="0">
                <a:solidFill>
                  <a:schemeClr val="tx1">
                    <a:lumMod val="95000"/>
                    <a:lumOff val="5000"/>
                  </a:schemeClr>
                </a:solidFill>
                <a:effectLst/>
                <a:latin typeface="Arial" panose="020B0604020202020204" pitchFamily="34" charset="0"/>
                <a:cs typeface="Arial" panose="020B0604020202020204" pitchFamily="34" charset="0"/>
                <a:hlinkClick r:id="rId3" tooltip="Tropical savanna climate">
                  <a:extLst>
                    <a:ext uri="{A12FA001-AC4F-418D-AE19-62706E023703}">
                      <ahyp:hlinkClr xmlns:ahyp="http://schemas.microsoft.com/office/drawing/2018/hyperlinkcolor" val="tx"/>
                    </a:ext>
                  </a:extLst>
                </a:hlinkClick>
              </a:rPr>
              <a:t>climate</a:t>
            </a:r>
            <a:r>
              <a:rPr lang="en-US" sz="1200" b="1" i="0" dirty="0">
                <a:solidFill>
                  <a:schemeClr val="tx1">
                    <a:lumMod val="95000"/>
                    <a:lumOff val="5000"/>
                  </a:schemeClr>
                </a:solidFill>
                <a:effectLst/>
                <a:latin typeface="Arial" panose="020B0604020202020204" pitchFamily="34" charset="0"/>
                <a:cs typeface="Arial" panose="020B0604020202020204" pitchFamily="34" charset="0"/>
              </a:rPr>
              <a:t> </a:t>
            </a:r>
            <a:r>
              <a:rPr lang="en-US" sz="1200" b="1" i="0" dirty="0">
                <a:solidFill>
                  <a:srgbClr val="202122"/>
                </a:solidFill>
                <a:effectLst/>
                <a:latin typeface="Arial" panose="020B0604020202020204" pitchFamily="34" charset="0"/>
                <a:cs typeface="Arial" panose="020B0604020202020204" pitchFamily="34" charset="0"/>
              </a:rPr>
              <a:t>:  with no major change in temperature between summer and winter. The climate is generally characterized  by high temperature and low humidity. With an annual mean temperature of 28.9 °C (84.0 °F) and monthly average temperatures ranging between 25 °C (77 °F) and 32 °C (90 °F),the city is the hottest in the state</a:t>
            </a:r>
          </a:p>
        </p:txBody>
      </p:sp>
      <p:sp>
        <p:nvSpPr>
          <p:cNvPr id="2" name="TextBox 1">
            <a:extLst>
              <a:ext uri="{FF2B5EF4-FFF2-40B4-BE49-F238E27FC236}">
                <a16:creationId xmlns:a16="http://schemas.microsoft.com/office/drawing/2014/main" id="{801D707E-3547-4816-8E87-D0885D04359F}"/>
              </a:ext>
            </a:extLst>
          </p:cNvPr>
          <p:cNvSpPr txBox="1"/>
          <p:nvPr/>
        </p:nvSpPr>
        <p:spPr>
          <a:xfrm>
            <a:off x="5252668" y="5518230"/>
            <a:ext cx="2232379" cy="369332"/>
          </a:xfrm>
          <a:prstGeom prst="rect">
            <a:avLst/>
          </a:prstGeom>
          <a:noFill/>
        </p:spPr>
        <p:txBody>
          <a:bodyPr wrap="square" rtlCol="0">
            <a:spAutoFit/>
          </a:bodyPr>
          <a:lstStyle/>
          <a:p>
            <a:r>
              <a:rPr lang="en-US" dirty="0">
                <a:solidFill>
                  <a:srgbClr val="C00000"/>
                </a:solidFill>
              </a:rPr>
              <a:t>Year: (2017-2018)</a:t>
            </a:r>
            <a:endParaRPr lang="en-IN" dirty="0">
              <a:solidFill>
                <a:srgbClr val="C00000"/>
              </a:solidFill>
            </a:endParaRPr>
          </a:p>
        </p:txBody>
      </p:sp>
      <p:pic>
        <p:nvPicPr>
          <p:cNvPr id="4" name="Picture 3">
            <a:extLst>
              <a:ext uri="{FF2B5EF4-FFF2-40B4-BE49-F238E27FC236}">
                <a16:creationId xmlns:a16="http://schemas.microsoft.com/office/drawing/2014/main" id="{D0851FCC-BAF2-452A-9520-028329DAD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34" y="544948"/>
            <a:ext cx="4705210" cy="3546468"/>
          </a:xfrm>
          <a:prstGeom prst="rect">
            <a:avLst/>
          </a:prstGeom>
        </p:spPr>
      </p:pic>
      <p:pic>
        <p:nvPicPr>
          <p:cNvPr id="10" name="Picture 9">
            <a:extLst>
              <a:ext uri="{FF2B5EF4-FFF2-40B4-BE49-F238E27FC236}">
                <a16:creationId xmlns:a16="http://schemas.microsoft.com/office/drawing/2014/main" id="{EA76CDE6-C902-4471-BD98-7F8F53C878D2}"/>
              </a:ext>
            </a:extLst>
          </p:cNvPr>
          <p:cNvPicPr>
            <a:picLocks noChangeAspect="1"/>
          </p:cNvPicPr>
          <p:nvPr/>
        </p:nvPicPr>
        <p:blipFill rotWithShape="1">
          <a:blip r:embed="rId5">
            <a:extLst>
              <a:ext uri="{28A0092B-C50C-407E-A947-70E740481C1C}">
                <a14:useLocalDpi xmlns:a14="http://schemas.microsoft.com/office/drawing/2010/main" val="0"/>
              </a:ext>
            </a:extLst>
          </a:blip>
          <a:srcRect b="7457"/>
          <a:stretch/>
        </p:blipFill>
        <p:spPr>
          <a:xfrm>
            <a:off x="75134" y="4178460"/>
            <a:ext cx="4705210" cy="2679540"/>
          </a:xfrm>
          <a:prstGeom prst="rect">
            <a:avLst/>
          </a:prstGeom>
        </p:spPr>
      </p:pic>
      <p:pic>
        <p:nvPicPr>
          <p:cNvPr id="6" name="Picture 5">
            <a:extLst>
              <a:ext uri="{FF2B5EF4-FFF2-40B4-BE49-F238E27FC236}">
                <a16:creationId xmlns:a16="http://schemas.microsoft.com/office/drawing/2014/main" id="{B8AE806F-D164-4A94-80EF-4DA0C565C7D6}"/>
              </a:ext>
            </a:extLst>
          </p:cNvPr>
          <p:cNvPicPr>
            <a:picLocks noChangeAspect="1"/>
          </p:cNvPicPr>
          <p:nvPr/>
        </p:nvPicPr>
        <p:blipFill rotWithShape="1">
          <a:blip r:embed="rId6">
            <a:extLst>
              <a:ext uri="{28A0092B-C50C-407E-A947-70E740481C1C}">
                <a14:useLocalDpi xmlns:a14="http://schemas.microsoft.com/office/drawing/2010/main" val="0"/>
              </a:ext>
            </a:extLst>
          </a:blip>
          <a:srcRect t="12452" b="12269"/>
          <a:stretch/>
        </p:blipFill>
        <p:spPr>
          <a:xfrm>
            <a:off x="101671" y="555988"/>
            <a:ext cx="4705211" cy="3524387"/>
          </a:xfrm>
          <a:prstGeom prst="rect">
            <a:avLst/>
          </a:prstGeom>
        </p:spPr>
      </p:pic>
      <p:pic>
        <p:nvPicPr>
          <p:cNvPr id="8" name="Picture 7">
            <a:extLst>
              <a:ext uri="{FF2B5EF4-FFF2-40B4-BE49-F238E27FC236}">
                <a16:creationId xmlns:a16="http://schemas.microsoft.com/office/drawing/2014/main" id="{CD0D950A-8F01-4D5E-A836-91486EEBD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64" y="4178458"/>
            <a:ext cx="4705210" cy="2629639"/>
          </a:xfrm>
          <a:prstGeom prst="rect">
            <a:avLst/>
          </a:prstGeom>
        </p:spPr>
      </p:pic>
      <p:graphicFrame>
        <p:nvGraphicFramePr>
          <p:cNvPr id="15" name="Table 14">
            <a:extLst>
              <a:ext uri="{FF2B5EF4-FFF2-40B4-BE49-F238E27FC236}">
                <a16:creationId xmlns:a16="http://schemas.microsoft.com/office/drawing/2014/main" id="{BCE45FC6-7883-4BDC-AA2A-E235BDDC5C23}"/>
              </a:ext>
            </a:extLst>
          </p:cNvPr>
          <p:cNvGraphicFramePr>
            <a:graphicFrameLocks noGrp="1"/>
          </p:cNvGraphicFramePr>
          <p:nvPr/>
        </p:nvGraphicFramePr>
        <p:xfrm>
          <a:off x="6428096" y="764275"/>
          <a:ext cx="208280" cy="1105468"/>
        </p:xfrm>
        <a:graphic>
          <a:graphicData uri="http://schemas.openxmlformats.org/drawingml/2006/table">
            <a:tbl>
              <a:tblPr/>
              <a:tblGrid>
                <a:gridCol w="208280">
                  <a:extLst>
                    <a:ext uri="{9D8B030D-6E8A-4147-A177-3AD203B41FA5}">
                      <a16:colId xmlns:a16="http://schemas.microsoft.com/office/drawing/2014/main" val="4291940825"/>
                    </a:ext>
                  </a:extLst>
                </a:gridCol>
              </a:tblGrid>
              <a:tr h="1105468">
                <a:tc>
                  <a:txBody>
                    <a:bodyPr/>
                    <a:lstStyle/>
                    <a:p>
                      <a:endParaRPr lang="en-IN" dirty="0"/>
                    </a:p>
                  </a:txBody>
                  <a:tcPr>
                    <a:lnL>
                      <a:noFill/>
                    </a:lnL>
                    <a:lnR>
                      <a:noFill/>
                    </a:lnR>
                    <a:lnT>
                      <a:noFill/>
                    </a:lnT>
                    <a:lnB>
                      <a:noFill/>
                    </a:lnB>
                  </a:tcPr>
                </a:tc>
                <a:extLst>
                  <a:ext uri="{0D108BD9-81ED-4DB2-BD59-A6C34878D82A}">
                    <a16:rowId xmlns:a16="http://schemas.microsoft.com/office/drawing/2014/main" val="3557134176"/>
                  </a:ext>
                </a:extLst>
              </a:tr>
            </a:tbl>
          </a:graphicData>
        </a:graphic>
      </p:graphicFrame>
      <p:pic>
        <p:nvPicPr>
          <p:cNvPr id="20" name="Picture 4">
            <a:extLst>
              <a:ext uri="{FF2B5EF4-FFF2-40B4-BE49-F238E27FC236}">
                <a16:creationId xmlns:a16="http://schemas.microsoft.com/office/drawing/2014/main" id="{0583E8CC-FA3E-40E6-8A9A-C54A0FA4A66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2024" t="64142" r="26308" b="14184"/>
          <a:stretch/>
        </p:blipFill>
        <p:spPr bwMode="auto">
          <a:xfrm>
            <a:off x="5258938" y="5853024"/>
            <a:ext cx="4644311" cy="941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87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FD1BC3-608B-4993-9E60-E287E575F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84" y="330016"/>
            <a:ext cx="4705210" cy="6197967"/>
          </a:xfrm>
          <a:prstGeom prst="rect">
            <a:avLst/>
          </a:prstGeom>
        </p:spPr>
      </p:pic>
      <p:pic>
        <p:nvPicPr>
          <p:cNvPr id="3" name="Picture 2">
            <a:extLst>
              <a:ext uri="{FF2B5EF4-FFF2-40B4-BE49-F238E27FC236}">
                <a16:creationId xmlns:a16="http://schemas.microsoft.com/office/drawing/2014/main" id="{C09B7071-F74F-4E06-B1C6-6F781330B962}"/>
              </a:ext>
            </a:extLst>
          </p:cNvPr>
          <p:cNvPicPr>
            <a:picLocks noChangeAspect="1"/>
          </p:cNvPicPr>
          <p:nvPr/>
        </p:nvPicPr>
        <p:blipFill rotWithShape="1">
          <a:blip r:embed="rId3"/>
          <a:srcRect l="16119" t="16303" r="44255" b="15007"/>
          <a:stretch/>
        </p:blipFill>
        <p:spPr>
          <a:xfrm>
            <a:off x="5677469" y="559557"/>
            <a:ext cx="6226247" cy="5759355"/>
          </a:xfrm>
          <a:prstGeom prst="rect">
            <a:avLst/>
          </a:prstGeom>
        </p:spPr>
      </p:pic>
    </p:spTree>
    <p:extLst>
      <p:ext uri="{BB962C8B-B14F-4D97-AF65-F5344CB8AC3E}">
        <p14:creationId xmlns:p14="http://schemas.microsoft.com/office/powerpoint/2010/main" val="238428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9DF2-A925-4440-B642-1D35C846D3D8}"/>
              </a:ext>
            </a:extLst>
          </p:cNvPr>
          <p:cNvSpPr>
            <a:spLocks noGrp="1"/>
          </p:cNvSpPr>
          <p:nvPr>
            <p:ph type="title"/>
          </p:nvPr>
        </p:nvSpPr>
        <p:spPr/>
        <p:txBody>
          <a:bodyPr/>
          <a:lstStyle/>
          <a:p>
            <a:r>
              <a:rPr lang="en-US" dirty="0">
                <a:solidFill>
                  <a:srgbClr val="00B050"/>
                </a:solidFill>
              </a:rPr>
              <a:t>TRICHY FATALITY DATA</a:t>
            </a:r>
            <a:endParaRPr lang="en-IN" dirty="0">
              <a:solidFill>
                <a:srgbClr val="00B050"/>
              </a:solidFill>
            </a:endParaRPr>
          </a:p>
        </p:txBody>
      </p:sp>
      <p:sp>
        <p:nvSpPr>
          <p:cNvPr id="3" name="Content Placeholder 2">
            <a:extLst>
              <a:ext uri="{FF2B5EF4-FFF2-40B4-BE49-F238E27FC236}">
                <a16:creationId xmlns:a16="http://schemas.microsoft.com/office/drawing/2014/main" id="{9A2B1041-FF49-4904-8C90-192891B12A92}"/>
              </a:ext>
            </a:extLst>
          </p:cNvPr>
          <p:cNvSpPr>
            <a:spLocks noGrp="1"/>
          </p:cNvSpPr>
          <p:nvPr>
            <p:ph idx="1"/>
          </p:nvPr>
        </p:nvSpPr>
        <p:spPr>
          <a:xfrm>
            <a:off x="-45267" y="1749328"/>
            <a:ext cx="10515600" cy="4351338"/>
          </a:xfrm>
        </p:spPr>
        <p:txBody>
          <a:bodyPr/>
          <a:lstStyle/>
          <a:p>
            <a:r>
              <a:rPr lang="en-US" sz="2000" dirty="0"/>
              <a:t>This is the fatalities due to accidents in Trichy.</a:t>
            </a:r>
          </a:p>
          <a:p>
            <a:endParaRPr lang="en-US" dirty="0"/>
          </a:p>
          <a:p>
            <a:endParaRPr lang="en-US" dirty="0"/>
          </a:p>
          <a:p>
            <a:pPr marL="0" indent="0">
              <a:buNone/>
            </a:pPr>
            <a:endParaRPr lang="en-US" dirty="0"/>
          </a:p>
          <a:p>
            <a:endParaRPr lang="en-US" dirty="0"/>
          </a:p>
          <a:p>
            <a:r>
              <a:rPr lang="en-US" sz="2000" dirty="0"/>
              <a:t>Year 2019</a:t>
            </a:r>
          </a:p>
          <a:p>
            <a:pPr marL="0" indent="0">
              <a:buNone/>
            </a:pPr>
            <a:endParaRPr lang="en-IN" dirty="0"/>
          </a:p>
        </p:txBody>
      </p:sp>
      <p:graphicFrame>
        <p:nvGraphicFramePr>
          <p:cNvPr id="5" name="Table 4">
            <a:extLst>
              <a:ext uri="{FF2B5EF4-FFF2-40B4-BE49-F238E27FC236}">
                <a16:creationId xmlns:a16="http://schemas.microsoft.com/office/drawing/2014/main" id="{238D5851-EACF-4073-8C74-E6973D66EF1F}"/>
              </a:ext>
            </a:extLst>
          </p:cNvPr>
          <p:cNvGraphicFramePr>
            <a:graphicFrameLocks noGrp="1"/>
          </p:cNvGraphicFramePr>
          <p:nvPr>
            <p:extLst>
              <p:ext uri="{D42A27DB-BD31-4B8C-83A1-F6EECF244321}">
                <p14:modId xmlns:p14="http://schemas.microsoft.com/office/powerpoint/2010/main" val="1675428548"/>
              </p:ext>
            </p:extLst>
          </p:nvPr>
        </p:nvGraphicFramePr>
        <p:xfrm>
          <a:off x="191911" y="2493230"/>
          <a:ext cx="5621868" cy="1198880"/>
        </p:xfrm>
        <a:graphic>
          <a:graphicData uri="http://schemas.openxmlformats.org/drawingml/2006/table">
            <a:tbl>
              <a:tblPr firstRow="1" bandRow="1">
                <a:tableStyleId>{5C22544A-7EE6-4342-B048-85BDC9FD1C3A}</a:tableStyleId>
              </a:tblPr>
              <a:tblGrid>
                <a:gridCol w="2810934">
                  <a:extLst>
                    <a:ext uri="{9D8B030D-6E8A-4147-A177-3AD203B41FA5}">
                      <a16:colId xmlns:a16="http://schemas.microsoft.com/office/drawing/2014/main" val="1366554164"/>
                    </a:ext>
                  </a:extLst>
                </a:gridCol>
                <a:gridCol w="2810934">
                  <a:extLst>
                    <a:ext uri="{9D8B030D-6E8A-4147-A177-3AD203B41FA5}">
                      <a16:colId xmlns:a16="http://schemas.microsoft.com/office/drawing/2014/main" val="38046307"/>
                    </a:ext>
                  </a:extLst>
                </a:gridCol>
              </a:tblGrid>
              <a:tr h="370840">
                <a:tc>
                  <a:txBody>
                    <a:bodyPr/>
                    <a:lstStyle/>
                    <a:p>
                      <a:r>
                        <a:rPr lang="en-US" dirty="0"/>
                        <a:t>                        </a:t>
                      </a:r>
                      <a:r>
                        <a:rPr lang="en-US" sz="2400" dirty="0"/>
                        <a:t>YEAR</a:t>
                      </a:r>
                      <a:endParaRPr lang="en-IN" sz="2400" dirty="0"/>
                    </a:p>
                  </a:txBody>
                  <a:tcPr/>
                </a:tc>
                <a:tc>
                  <a:txBody>
                    <a:bodyPr/>
                    <a:lstStyle/>
                    <a:p>
                      <a:r>
                        <a:rPr lang="en-US" sz="2400" dirty="0"/>
                        <a:t>NO.OF.DEATH</a:t>
                      </a:r>
                      <a:endParaRPr lang="en-IN" sz="2400" dirty="0"/>
                    </a:p>
                  </a:txBody>
                  <a:tcPr/>
                </a:tc>
                <a:extLst>
                  <a:ext uri="{0D108BD9-81ED-4DB2-BD59-A6C34878D82A}">
                    <a16:rowId xmlns:a16="http://schemas.microsoft.com/office/drawing/2014/main" val="3547062950"/>
                  </a:ext>
                </a:extLst>
              </a:tr>
              <a:tr h="370840">
                <a:tc>
                  <a:txBody>
                    <a:bodyPr/>
                    <a:lstStyle/>
                    <a:p>
                      <a:r>
                        <a:rPr lang="en-US" dirty="0"/>
                        <a:t>JANUARY (2018)</a:t>
                      </a:r>
                      <a:endParaRPr lang="en-IN" dirty="0"/>
                    </a:p>
                  </a:txBody>
                  <a:tcPr/>
                </a:tc>
                <a:tc>
                  <a:txBody>
                    <a:bodyPr/>
                    <a:lstStyle/>
                    <a:p>
                      <a:r>
                        <a:rPr lang="en-US" dirty="0"/>
                        <a:t>53</a:t>
                      </a:r>
                    </a:p>
                  </a:txBody>
                  <a:tcPr/>
                </a:tc>
                <a:extLst>
                  <a:ext uri="{0D108BD9-81ED-4DB2-BD59-A6C34878D82A}">
                    <a16:rowId xmlns:a16="http://schemas.microsoft.com/office/drawing/2014/main" val="3563607819"/>
                  </a:ext>
                </a:extLst>
              </a:tr>
              <a:tr h="370840">
                <a:tc>
                  <a:txBody>
                    <a:bodyPr/>
                    <a:lstStyle/>
                    <a:p>
                      <a:r>
                        <a:rPr lang="en-US" dirty="0"/>
                        <a:t>JANUARY (2019)</a:t>
                      </a:r>
                      <a:endParaRPr lang="en-IN" dirty="0"/>
                    </a:p>
                  </a:txBody>
                  <a:tcPr/>
                </a:tc>
                <a:tc>
                  <a:txBody>
                    <a:bodyPr/>
                    <a:lstStyle/>
                    <a:p>
                      <a:r>
                        <a:rPr lang="en-US" dirty="0"/>
                        <a:t>29</a:t>
                      </a:r>
                      <a:endParaRPr lang="en-IN" dirty="0"/>
                    </a:p>
                  </a:txBody>
                  <a:tcPr/>
                </a:tc>
                <a:extLst>
                  <a:ext uri="{0D108BD9-81ED-4DB2-BD59-A6C34878D82A}">
                    <a16:rowId xmlns:a16="http://schemas.microsoft.com/office/drawing/2014/main" val="2027251425"/>
                  </a:ext>
                </a:extLst>
              </a:tr>
            </a:tbl>
          </a:graphicData>
        </a:graphic>
      </p:graphicFrame>
      <p:graphicFrame>
        <p:nvGraphicFramePr>
          <p:cNvPr id="7" name="Table 7">
            <a:extLst>
              <a:ext uri="{FF2B5EF4-FFF2-40B4-BE49-F238E27FC236}">
                <a16:creationId xmlns:a16="http://schemas.microsoft.com/office/drawing/2014/main" id="{C10BC43F-6873-4A20-96BE-CDDDC7581B1D}"/>
              </a:ext>
            </a:extLst>
          </p:cNvPr>
          <p:cNvGraphicFramePr>
            <a:graphicFrameLocks noGrp="1"/>
          </p:cNvGraphicFramePr>
          <p:nvPr>
            <p:extLst>
              <p:ext uri="{D42A27DB-BD31-4B8C-83A1-F6EECF244321}">
                <p14:modId xmlns:p14="http://schemas.microsoft.com/office/powerpoint/2010/main" val="428112793"/>
              </p:ext>
            </p:extLst>
          </p:nvPr>
        </p:nvGraphicFramePr>
        <p:xfrm>
          <a:off x="191911" y="4901786"/>
          <a:ext cx="5621868" cy="1564640"/>
        </p:xfrm>
        <a:graphic>
          <a:graphicData uri="http://schemas.openxmlformats.org/drawingml/2006/table">
            <a:tbl>
              <a:tblPr firstRow="1" bandRow="1">
                <a:tableStyleId>{5C22544A-7EE6-4342-B048-85BDC9FD1C3A}</a:tableStyleId>
              </a:tblPr>
              <a:tblGrid>
                <a:gridCol w="2810934">
                  <a:extLst>
                    <a:ext uri="{9D8B030D-6E8A-4147-A177-3AD203B41FA5}">
                      <a16:colId xmlns:a16="http://schemas.microsoft.com/office/drawing/2014/main" val="1263711549"/>
                    </a:ext>
                  </a:extLst>
                </a:gridCol>
                <a:gridCol w="2810934">
                  <a:extLst>
                    <a:ext uri="{9D8B030D-6E8A-4147-A177-3AD203B41FA5}">
                      <a16:colId xmlns:a16="http://schemas.microsoft.com/office/drawing/2014/main" val="142703166"/>
                    </a:ext>
                  </a:extLst>
                </a:gridCol>
              </a:tblGrid>
              <a:tr h="370840">
                <a:tc>
                  <a:txBody>
                    <a:bodyPr/>
                    <a:lstStyle/>
                    <a:p>
                      <a:r>
                        <a:rPr lang="en-US" sz="2400" dirty="0"/>
                        <a:t>                2019 (MONTH)</a:t>
                      </a:r>
                      <a:endParaRPr lang="en-IN" sz="2400" dirty="0"/>
                    </a:p>
                  </a:txBody>
                  <a:tcPr/>
                </a:tc>
                <a:tc>
                  <a:txBody>
                    <a:bodyPr/>
                    <a:lstStyle/>
                    <a:p>
                      <a:r>
                        <a:rPr lang="en-US" sz="2400" dirty="0"/>
                        <a:t>NO.OF DEATH</a:t>
                      </a:r>
                      <a:endParaRPr lang="en-IN" sz="2400" dirty="0"/>
                    </a:p>
                  </a:txBody>
                  <a:tcPr/>
                </a:tc>
                <a:extLst>
                  <a:ext uri="{0D108BD9-81ED-4DB2-BD59-A6C34878D82A}">
                    <a16:rowId xmlns:a16="http://schemas.microsoft.com/office/drawing/2014/main" val="1544747163"/>
                  </a:ext>
                </a:extLst>
              </a:tr>
              <a:tr h="370840">
                <a:tc>
                  <a:txBody>
                    <a:bodyPr/>
                    <a:lstStyle/>
                    <a:p>
                      <a:r>
                        <a:rPr lang="en-US" dirty="0"/>
                        <a:t>JANUARY</a:t>
                      </a:r>
                      <a:endParaRPr lang="en-IN" dirty="0"/>
                    </a:p>
                  </a:txBody>
                  <a:tcPr/>
                </a:tc>
                <a:tc>
                  <a:txBody>
                    <a:bodyPr/>
                    <a:lstStyle/>
                    <a:p>
                      <a:r>
                        <a:rPr lang="en-US" dirty="0"/>
                        <a:t>29</a:t>
                      </a:r>
                      <a:endParaRPr lang="en-IN" dirty="0"/>
                    </a:p>
                  </a:txBody>
                  <a:tcPr/>
                </a:tc>
                <a:extLst>
                  <a:ext uri="{0D108BD9-81ED-4DB2-BD59-A6C34878D82A}">
                    <a16:rowId xmlns:a16="http://schemas.microsoft.com/office/drawing/2014/main" val="4282884865"/>
                  </a:ext>
                </a:extLst>
              </a:tr>
              <a:tr h="370840">
                <a:tc>
                  <a:txBody>
                    <a:bodyPr/>
                    <a:lstStyle/>
                    <a:p>
                      <a:r>
                        <a:rPr lang="en-US" dirty="0"/>
                        <a:t>JUNE</a:t>
                      </a:r>
                      <a:endParaRPr lang="en-IN" dirty="0"/>
                    </a:p>
                  </a:txBody>
                  <a:tcPr/>
                </a:tc>
                <a:tc>
                  <a:txBody>
                    <a:bodyPr/>
                    <a:lstStyle/>
                    <a:p>
                      <a:r>
                        <a:rPr lang="en-US" dirty="0"/>
                        <a:t>23</a:t>
                      </a:r>
                      <a:endParaRPr lang="en-IN" dirty="0"/>
                    </a:p>
                  </a:txBody>
                  <a:tcPr/>
                </a:tc>
                <a:extLst>
                  <a:ext uri="{0D108BD9-81ED-4DB2-BD59-A6C34878D82A}">
                    <a16:rowId xmlns:a16="http://schemas.microsoft.com/office/drawing/2014/main" val="1878365587"/>
                  </a:ext>
                </a:extLst>
              </a:tr>
            </a:tbl>
          </a:graphicData>
        </a:graphic>
      </p:graphicFrame>
      <p:pic>
        <p:nvPicPr>
          <p:cNvPr id="6" name="Picture 5">
            <a:extLst>
              <a:ext uri="{FF2B5EF4-FFF2-40B4-BE49-F238E27FC236}">
                <a16:creationId xmlns:a16="http://schemas.microsoft.com/office/drawing/2014/main" id="{ABA233EC-3941-4B08-A689-A0BD853609C6}"/>
              </a:ext>
            </a:extLst>
          </p:cNvPr>
          <p:cNvPicPr>
            <a:picLocks noChangeAspect="1"/>
          </p:cNvPicPr>
          <p:nvPr/>
        </p:nvPicPr>
        <p:blipFill>
          <a:blip r:embed="rId2"/>
          <a:stretch>
            <a:fillRect/>
          </a:stretch>
        </p:blipFill>
        <p:spPr>
          <a:xfrm>
            <a:off x="6096000" y="978107"/>
            <a:ext cx="5983112" cy="4901786"/>
          </a:xfrm>
          <a:prstGeom prst="rect">
            <a:avLst/>
          </a:prstGeom>
        </p:spPr>
      </p:pic>
    </p:spTree>
    <p:extLst>
      <p:ext uri="{BB962C8B-B14F-4D97-AF65-F5344CB8AC3E}">
        <p14:creationId xmlns:p14="http://schemas.microsoft.com/office/powerpoint/2010/main" val="395883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F5BE-009C-455A-AB63-D400E12FCDB2}"/>
              </a:ext>
            </a:extLst>
          </p:cNvPr>
          <p:cNvSpPr>
            <a:spLocks noGrp="1"/>
          </p:cNvSpPr>
          <p:nvPr>
            <p:ph type="title"/>
          </p:nvPr>
        </p:nvSpPr>
        <p:spPr>
          <a:xfrm>
            <a:off x="1905000" y="533400"/>
            <a:ext cx="8229600" cy="1143000"/>
          </a:xfrm>
        </p:spPr>
        <p:txBody>
          <a:bodyPr rtlCol="0">
            <a:normAutofit fontScale="90000"/>
          </a:bodyPr>
          <a:lstStyle/>
          <a:p>
            <a:pPr>
              <a:defRPr/>
            </a:pPr>
            <a:r>
              <a:rPr lang="en-US" b="1" i="1" dirty="0">
                <a:solidFill>
                  <a:schemeClr val="tx2">
                    <a:lumMod val="75000"/>
                    <a:lumOff val="25000"/>
                  </a:schemeClr>
                </a:solidFill>
              </a:rPr>
              <a:t> </a:t>
            </a:r>
            <a:r>
              <a:rPr lang="en-US" sz="3600" i="1" dirty="0">
                <a:solidFill>
                  <a:schemeClr val="tx2">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IDENTIFICATION</a:t>
            </a:r>
            <a:r>
              <a:rPr lang="en-US" sz="3600" b="1" i="1" dirty="0">
                <a:solidFill>
                  <a:schemeClr val="tx2">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 CRITERIA                   (PARAMETERS)</a:t>
            </a:r>
          </a:p>
        </p:txBody>
      </p:sp>
      <p:sp>
        <p:nvSpPr>
          <p:cNvPr id="16387" name="Text Placeholder 2">
            <a:extLst>
              <a:ext uri="{FF2B5EF4-FFF2-40B4-BE49-F238E27FC236}">
                <a16:creationId xmlns:a16="http://schemas.microsoft.com/office/drawing/2014/main" id="{2F9D921F-9A0C-446C-828C-326B706A415B}"/>
              </a:ext>
            </a:extLst>
          </p:cNvPr>
          <p:cNvSpPr>
            <a:spLocks noGrp="1" noChangeArrowheads="1"/>
          </p:cNvSpPr>
          <p:nvPr>
            <p:ph type="body" idx="1"/>
          </p:nvPr>
        </p:nvSpPr>
        <p:spPr bwMode="auto">
          <a:xfrm>
            <a:off x="1905000" y="1905001"/>
            <a:ext cx="8305800" cy="963613"/>
          </a:xfrm>
        </p:spPr>
        <p:txBody>
          <a:bodyPr wrap="square" numCol="1" anchorCtr="0" compatLnSpc="1">
            <a:prstTxWarp prst="textNoShape">
              <a:avLst/>
            </a:prstTxWarp>
            <a:normAutofit fontScale="92500" lnSpcReduction="10000"/>
          </a:bodyPr>
          <a:lstStyle/>
          <a:p>
            <a:pPr>
              <a:spcBef>
                <a:spcPts val="700"/>
              </a:spcBef>
            </a:pPr>
            <a:r>
              <a:rPr lang="en-US" altLang="en-US" dirty="0">
                <a:latin typeface="Times New Roman" panose="02020603050405020304" pitchFamily="18" charset="0"/>
                <a:cs typeface="Times New Roman" panose="02020603050405020304" pitchFamily="18" charset="0"/>
              </a:rPr>
              <a:t>The accident and hazardous area can be  identified as location that have a higher expected number of incident and accident happened than the normal expected number. </a:t>
            </a:r>
          </a:p>
        </p:txBody>
      </p:sp>
      <p:sp>
        <p:nvSpPr>
          <p:cNvPr id="22532" name="Content Placeholder 4">
            <a:extLst>
              <a:ext uri="{FF2B5EF4-FFF2-40B4-BE49-F238E27FC236}">
                <a16:creationId xmlns:a16="http://schemas.microsoft.com/office/drawing/2014/main" id="{CA7498BC-03C4-4C5B-BFFA-F958ACE779C5}"/>
              </a:ext>
            </a:extLst>
          </p:cNvPr>
          <p:cNvSpPr>
            <a:spLocks noGrp="1"/>
          </p:cNvSpPr>
          <p:nvPr>
            <p:ph sz="half" idx="2"/>
          </p:nvPr>
        </p:nvSpPr>
        <p:spPr>
          <a:xfrm>
            <a:off x="4419600" y="3097214"/>
            <a:ext cx="8153400" cy="3989387"/>
          </a:xfrm>
        </p:spPr>
        <p:txBody>
          <a:bodyPr>
            <a:normAutofit fontScale="40000" lnSpcReduction="20000"/>
          </a:bodyPr>
          <a:lstStyle/>
          <a:p>
            <a:pPr marL="240030" indent="-240030">
              <a:spcBef>
                <a:spcPts val="698"/>
              </a:spcBef>
              <a:spcAft>
                <a:spcPts val="0"/>
              </a:spcAft>
              <a:defRPr/>
            </a:pPr>
            <a:r>
              <a:rPr lang="en-US" altLang="en-US" sz="5000" dirty="0">
                <a:solidFill>
                  <a:schemeClr val="tx2">
                    <a:lumMod val="75000"/>
                    <a:lumOff val="25000"/>
                  </a:schemeClr>
                </a:solidFill>
              </a:rPr>
              <a:t>Road junctions</a:t>
            </a:r>
          </a:p>
          <a:p>
            <a:pPr marL="240030" indent="-240030">
              <a:spcBef>
                <a:spcPts val="698"/>
              </a:spcBef>
              <a:spcAft>
                <a:spcPts val="0"/>
              </a:spcAft>
              <a:defRPr/>
            </a:pPr>
            <a:r>
              <a:rPr lang="en-US" altLang="en-US" sz="5000" dirty="0">
                <a:solidFill>
                  <a:schemeClr val="tx2">
                    <a:lumMod val="75000"/>
                    <a:lumOff val="25000"/>
                  </a:schemeClr>
                </a:solidFill>
              </a:rPr>
              <a:t>Accident prone zones</a:t>
            </a:r>
          </a:p>
          <a:p>
            <a:pPr marL="240030" indent="-240030">
              <a:spcBef>
                <a:spcPts val="698"/>
              </a:spcBef>
              <a:spcAft>
                <a:spcPts val="0"/>
              </a:spcAft>
              <a:defRPr/>
            </a:pPr>
            <a:r>
              <a:rPr lang="en-US" altLang="en-US" sz="5000" dirty="0">
                <a:solidFill>
                  <a:schemeClr val="tx2">
                    <a:lumMod val="75000"/>
                    <a:lumOff val="25000"/>
                  </a:schemeClr>
                </a:solidFill>
              </a:rPr>
              <a:t>Bus stands  </a:t>
            </a:r>
          </a:p>
          <a:p>
            <a:pPr marL="240030" indent="-240030">
              <a:spcBef>
                <a:spcPts val="698"/>
              </a:spcBef>
              <a:spcAft>
                <a:spcPts val="0"/>
              </a:spcAft>
              <a:defRPr/>
            </a:pPr>
            <a:r>
              <a:rPr lang="en-US" altLang="en-US" sz="5000" dirty="0">
                <a:solidFill>
                  <a:schemeClr val="tx2">
                    <a:lumMod val="75000"/>
                    <a:lumOff val="25000"/>
                  </a:schemeClr>
                </a:solidFill>
              </a:rPr>
              <a:t>Bazars/shopping malls </a:t>
            </a:r>
          </a:p>
          <a:p>
            <a:pPr marL="240030" indent="-240030">
              <a:spcBef>
                <a:spcPts val="698"/>
              </a:spcBef>
              <a:spcAft>
                <a:spcPts val="0"/>
              </a:spcAft>
              <a:defRPr/>
            </a:pPr>
            <a:r>
              <a:rPr lang="en-US" altLang="en-US" sz="5000" dirty="0">
                <a:solidFill>
                  <a:schemeClr val="tx2">
                    <a:lumMod val="75000"/>
                    <a:lumOff val="25000"/>
                  </a:schemeClr>
                </a:solidFill>
              </a:rPr>
              <a:t>Educational institutions</a:t>
            </a:r>
          </a:p>
          <a:p>
            <a:pPr marL="240030" indent="-240030">
              <a:spcBef>
                <a:spcPts val="698"/>
              </a:spcBef>
              <a:spcAft>
                <a:spcPts val="0"/>
              </a:spcAft>
              <a:defRPr/>
            </a:pPr>
            <a:r>
              <a:rPr lang="en-US" altLang="en-US" sz="5000" dirty="0">
                <a:solidFill>
                  <a:schemeClr val="tx2">
                    <a:lumMod val="75000"/>
                    <a:lumOff val="25000"/>
                  </a:schemeClr>
                </a:solidFill>
              </a:rPr>
              <a:t>Place of worship</a:t>
            </a:r>
          </a:p>
          <a:p>
            <a:pPr marL="240030" indent="-240030">
              <a:spcBef>
                <a:spcPts val="698"/>
              </a:spcBef>
              <a:spcAft>
                <a:spcPts val="0"/>
              </a:spcAft>
              <a:defRPr/>
            </a:pPr>
            <a:r>
              <a:rPr lang="en-US" altLang="en-US" sz="5000" dirty="0">
                <a:solidFill>
                  <a:schemeClr val="tx2">
                    <a:lumMod val="75000"/>
                    <a:lumOff val="25000"/>
                  </a:schemeClr>
                </a:solidFill>
              </a:rPr>
              <a:t>Tourist spots  </a:t>
            </a:r>
          </a:p>
          <a:p>
            <a:pPr marL="240030" indent="-240030">
              <a:spcBef>
                <a:spcPts val="698"/>
              </a:spcBef>
              <a:spcAft>
                <a:spcPts val="0"/>
              </a:spcAft>
              <a:defRPr/>
            </a:pPr>
            <a:r>
              <a:rPr lang="en-US" altLang="en-US" sz="5000" dirty="0">
                <a:solidFill>
                  <a:schemeClr val="tx2">
                    <a:lumMod val="75000"/>
                    <a:lumOff val="25000"/>
                  </a:schemeClr>
                </a:solidFill>
              </a:rPr>
              <a:t>Railway stations</a:t>
            </a:r>
          </a:p>
          <a:p>
            <a:pPr marL="240030" indent="-240030">
              <a:spcBef>
                <a:spcPts val="698"/>
              </a:spcBef>
              <a:spcAft>
                <a:spcPts val="0"/>
              </a:spcAft>
              <a:defRPr/>
            </a:pPr>
            <a:r>
              <a:rPr lang="en-US" altLang="en-US" sz="5000" dirty="0">
                <a:solidFill>
                  <a:schemeClr val="tx2">
                    <a:lumMod val="75000"/>
                    <a:lumOff val="25000"/>
                  </a:schemeClr>
                </a:solidFill>
              </a:rPr>
              <a:t>Cinema theaters</a:t>
            </a:r>
          </a:p>
          <a:p>
            <a:pPr marL="240030" indent="-240030">
              <a:spcBef>
                <a:spcPts val="698"/>
              </a:spcBef>
              <a:spcAft>
                <a:spcPts val="0"/>
              </a:spcAft>
              <a:defRPr/>
            </a:pPr>
            <a:r>
              <a:rPr lang="en-US" altLang="en-US" sz="5000" dirty="0">
                <a:solidFill>
                  <a:schemeClr val="tx2">
                    <a:lumMod val="75000"/>
                    <a:lumOff val="25000"/>
                  </a:schemeClr>
                </a:solidFill>
              </a:rPr>
              <a:t>Airports</a:t>
            </a:r>
          </a:p>
          <a:p>
            <a:pPr marL="240030" indent="-240030">
              <a:spcBef>
                <a:spcPts val="698"/>
              </a:spcBef>
              <a:spcAft>
                <a:spcPts val="0"/>
              </a:spcAft>
              <a:defRPr/>
            </a:pPr>
            <a:r>
              <a:rPr lang="en-US" altLang="en-US" sz="5000" dirty="0">
                <a:solidFill>
                  <a:schemeClr val="tx2">
                    <a:lumMod val="75000"/>
                    <a:lumOff val="25000"/>
                  </a:schemeClr>
                </a:solidFill>
              </a:rPr>
              <a:t>Play grounds</a:t>
            </a:r>
          </a:p>
          <a:p>
            <a:pPr marL="240030" indent="-240030">
              <a:spcBef>
                <a:spcPts val="698"/>
              </a:spcBef>
              <a:spcAft>
                <a:spcPts val="0"/>
              </a:spcAft>
              <a:defRPr/>
            </a:pPr>
            <a:endParaRPr lang="en-US" altLang="en-US" dirty="0">
              <a:solidFill>
                <a:schemeClr val="tx2">
                  <a:lumMod val="75000"/>
                  <a:lumOff val="25000"/>
                </a:schemeClr>
              </a:solidFill>
            </a:endParaRPr>
          </a:p>
          <a:p>
            <a:pPr marL="240030" indent="-240030">
              <a:spcBef>
                <a:spcPts val="698"/>
              </a:spcBef>
              <a:spcAft>
                <a:spcPts val="0"/>
              </a:spcAft>
              <a:buNone/>
              <a:defRPr/>
            </a:pPr>
            <a:r>
              <a:rPr lang="en-US" altLang="en-US" dirty="0">
                <a:solidFill>
                  <a:schemeClr val="tx2">
                    <a:lumMod val="75000"/>
                    <a:lumOff val="25000"/>
                  </a:schemeClr>
                </a:solidFill>
              </a:rPr>
              <a:t> </a:t>
            </a:r>
          </a:p>
        </p:txBody>
      </p:sp>
      <p:pic>
        <p:nvPicPr>
          <p:cNvPr id="4" name="Picture 3">
            <a:extLst>
              <a:ext uri="{FF2B5EF4-FFF2-40B4-BE49-F238E27FC236}">
                <a16:creationId xmlns:a16="http://schemas.microsoft.com/office/drawing/2014/main" id="{E54AB503-0432-4CED-8F32-1F3169F9ADB2}"/>
              </a:ext>
            </a:extLst>
          </p:cNvPr>
          <p:cNvPicPr>
            <a:picLocks noChangeAspect="1"/>
          </p:cNvPicPr>
          <p:nvPr/>
        </p:nvPicPr>
        <p:blipFill rotWithShape="1">
          <a:blip r:embed="rId2">
            <a:extLst>
              <a:ext uri="{28A0092B-C50C-407E-A947-70E740481C1C}">
                <a14:useLocalDpi xmlns:a14="http://schemas.microsoft.com/office/drawing/2010/main" val="0"/>
              </a:ext>
            </a:extLst>
          </a:blip>
          <a:srcRect t="22881" b="27407"/>
          <a:stretch/>
        </p:blipFill>
        <p:spPr>
          <a:xfrm>
            <a:off x="2876825" y="1030515"/>
            <a:ext cx="5427864" cy="4796970"/>
          </a:xfrm>
          <a:prstGeom prst="rect">
            <a:avLst/>
          </a:prstGeom>
        </p:spPr>
      </p:pic>
    </p:spTree>
    <p:extLst>
      <p:ext uri="{BB962C8B-B14F-4D97-AF65-F5344CB8AC3E}">
        <p14:creationId xmlns:p14="http://schemas.microsoft.com/office/powerpoint/2010/main" val="218557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387">
                                            <p:txEl>
                                              <p:pRg st="0" end="0"/>
                                            </p:txEl>
                                          </p:spTgt>
                                        </p:tgtEl>
                                        <p:attrNameLst>
                                          <p:attrName>style.visibility</p:attrName>
                                        </p:attrNameLst>
                                      </p:cBhvr>
                                      <p:to>
                                        <p:strVal val="visible"/>
                                      </p:to>
                                    </p:set>
                                    <p:anim calcmode="lin" valueType="num">
                                      <p:cBhvr additive="base">
                                        <p:cTn id="15"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387">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532">
                                            <p:txEl>
                                              <p:pRg st="0" end="0"/>
                                            </p:txEl>
                                          </p:spTgt>
                                        </p:tgtEl>
                                        <p:attrNameLst>
                                          <p:attrName>style.visibility</p:attrName>
                                        </p:attrNameLst>
                                      </p:cBhvr>
                                      <p:to>
                                        <p:strVal val="visible"/>
                                      </p:to>
                                    </p:set>
                                    <p:anim calcmode="lin" valueType="num">
                                      <p:cBhvr additive="base">
                                        <p:cTn id="19" dur="500" fill="hold"/>
                                        <p:tgtEl>
                                          <p:spTgt spid="22532">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532">
                                            <p:txEl>
                                              <p:pRg st="1" end="1"/>
                                            </p:txEl>
                                          </p:spTgt>
                                        </p:tgtEl>
                                        <p:attrNameLst>
                                          <p:attrName>style.visibility</p:attrName>
                                        </p:attrNameLst>
                                      </p:cBhvr>
                                      <p:to>
                                        <p:strVal val="visible"/>
                                      </p:to>
                                    </p:set>
                                    <p:anim calcmode="lin" valueType="num">
                                      <p:cBhvr additive="base">
                                        <p:cTn id="25" dur="500" fill="hold"/>
                                        <p:tgtEl>
                                          <p:spTgt spid="22532">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2532">
                                            <p:txEl>
                                              <p:pRg st="2" end="2"/>
                                            </p:txEl>
                                          </p:spTgt>
                                        </p:tgtEl>
                                        <p:attrNameLst>
                                          <p:attrName>style.visibility</p:attrName>
                                        </p:attrNameLst>
                                      </p:cBhvr>
                                      <p:to>
                                        <p:strVal val="visible"/>
                                      </p:to>
                                    </p:set>
                                    <p:anim calcmode="lin" valueType="num">
                                      <p:cBhvr additive="base">
                                        <p:cTn id="31" dur="500" fill="hold"/>
                                        <p:tgtEl>
                                          <p:spTgt spid="22532">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53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32">
                                            <p:txEl>
                                              <p:pRg st="3" end="3"/>
                                            </p:txEl>
                                          </p:spTgt>
                                        </p:tgtEl>
                                        <p:attrNameLst>
                                          <p:attrName>style.visibility</p:attrName>
                                        </p:attrNameLst>
                                      </p:cBhvr>
                                      <p:to>
                                        <p:strVal val="visible"/>
                                      </p:to>
                                    </p:set>
                                    <p:anim calcmode="lin" valueType="num">
                                      <p:cBhvr additive="base">
                                        <p:cTn id="37" dur="500" fill="hold"/>
                                        <p:tgtEl>
                                          <p:spTgt spid="22532">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3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2532">
                                            <p:txEl>
                                              <p:pRg st="4" end="4"/>
                                            </p:txEl>
                                          </p:spTgt>
                                        </p:tgtEl>
                                        <p:attrNameLst>
                                          <p:attrName>style.visibility</p:attrName>
                                        </p:attrNameLst>
                                      </p:cBhvr>
                                      <p:to>
                                        <p:strVal val="visible"/>
                                      </p:to>
                                    </p:set>
                                    <p:anim calcmode="lin" valueType="num">
                                      <p:cBhvr additive="base">
                                        <p:cTn id="43" dur="500" fill="hold"/>
                                        <p:tgtEl>
                                          <p:spTgt spid="22532">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53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2532">
                                            <p:txEl>
                                              <p:pRg st="5" end="5"/>
                                            </p:txEl>
                                          </p:spTgt>
                                        </p:tgtEl>
                                        <p:attrNameLst>
                                          <p:attrName>style.visibility</p:attrName>
                                        </p:attrNameLst>
                                      </p:cBhvr>
                                      <p:to>
                                        <p:strVal val="visible"/>
                                      </p:to>
                                    </p:set>
                                    <p:anim calcmode="lin" valueType="num">
                                      <p:cBhvr additive="base">
                                        <p:cTn id="49" dur="500" fill="hold"/>
                                        <p:tgtEl>
                                          <p:spTgt spid="22532">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53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2532">
                                            <p:txEl>
                                              <p:pRg st="6" end="6"/>
                                            </p:txEl>
                                          </p:spTgt>
                                        </p:tgtEl>
                                        <p:attrNameLst>
                                          <p:attrName>style.visibility</p:attrName>
                                        </p:attrNameLst>
                                      </p:cBhvr>
                                      <p:to>
                                        <p:strVal val="visible"/>
                                      </p:to>
                                    </p:set>
                                    <p:anim calcmode="lin" valueType="num">
                                      <p:cBhvr additive="base">
                                        <p:cTn id="55" dur="500" fill="hold"/>
                                        <p:tgtEl>
                                          <p:spTgt spid="22532">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253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2532">
                                            <p:txEl>
                                              <p:pRg st="7" end="7"/>
                                            </p:txEl>
                                          </p:spTgt>
                                        </p:tgtEl>
                                        <p:attrNameLst>
                                          <p:attrName>style.visibility</p:attrName>
                                        </p:attrNameLst>
                                      </p:cBhvr>
                                      <p:to>
                                        <p:strVal val="visible"/>
                                      </p:to>
                                    </p:set>
                                    <p:anim calcmode="lin" valueType="num">
                                      <p:cBhvr additive="base">
                                        <p:cTn id="61" dur="500" fill="hold"/>
                                        <p:tgtEl>
                                          <p:spTgt spid="22532">
                                            <p:txEl>
                                              <p:pRg st="7" end="7"/>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253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2532">
                                            <p:txEl>
                                              <p:pRg st="8" end="8"/>
                                            </p:txEl>
                                          </p:spTgt>
                                        </p:tgtEl>
                                        <p:attrNameLst>
                                          <p:attrName>style.visibility</p:attrName>
                                        </p:attrNameLst>
                                      </p:cBhvr>
                                      <p:to>
                                        <p:strVal val="visible"/>
                                      </p:to>
                                    </p:set>
                                    <p:anim calcmode="lin" valueType="num">
                                      <p:cBhvr additive="base">
                                        <p:cTn id="67" dur="500" fill="hold"/>
                                        <p:tgtEl>
                                          <p:spTgt spid="22532">
                                            <p:txEl>
                                              <p:pRg st="8" end="8"/>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253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2532">
                                            <p:txEl>
                                              <p:pRg st="9" end="9"/>
                                            </p:txEl>
                                          </p:spTgt>
                                        </p:tgtEl>
                                        <p:attrNameLst>
                                          <p:attrName>style.visibility</p:attrName>
                                        </p:attrNameLst>
                                      </p:cBhvr>
                                      <p:to>
                                        <p:strVal val="visible"/>
                                      </p:to>
                                    </p:set>
                                    <p:anim calcmode="lin" valueType="num">
                                      <p:cBhvr additive="base">
                                        <p:cTn id="73" dur="500" fill="hold"/>
                                        <p:tgtEl>
                                          <p:spTgt spid="22532">
                                            <p:txEl>
                                              <p:pRg st="9" end="9"/>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253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2532">
                                            <p:txEl>
                                              <p:pRg st="10" end="10"/>
                                            </p:txEl>
                                          </p:spTgt>
                                        </p:tgtEl>
                                        <p:attrNameLst>
                                          <p:attrName>style.visibility</p:attrName>
                                        </p:attrNameLst>
                                      </p:cBhvr>
                                      <p:to>
                                        <p:strVal val="visible"/>
                                      </p:to>
                                    </p:set>
                                    <p:anim calcmode="lin" valueType="num">
                                      <p:cBhvr additive="base">
                                        <p:cTn id="79" dur="500" fill="hold"/>
                                        <p:tgtEl>
                                          <p:spTgt spid="22532">
                                            <p:txEl>
                                              <p:pRg st="10" end="1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253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532">
                                            <p:txEl>
                                              <p:pRg st="12" end="12"/>
                                            </p:txEl>
                                          </p:spTgt>
                                        </p:tgtEl>
                                        <p:attrNameLst>
                                          <p:attrName>style.visibility</p:attrName>
                                        </p:attrNameLst>
                                      </p:cBhvr>
                                      <p:to>
                                        <p:strVal val="visible"/>
                                      </p:to>
                                    </p:set>
                                    <p:anim calcmode="lin" valueType="num">
                                      <p:cBhvr additive="base">
                                        <p:cTn id="85" dur="500" fill="hold"/>
                                        <p:tgtEl>
                                          <p:spTgt spid="22532">
                                            <p:txEl>
                                              <p:pRg st="12" end="12"/>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2532">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387" grpId="0" build="p"/>
      <p:bldP spid="2253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FF0BFCB8-74C9-400F-A64B-FF06017717C7}"/>
              </a:ext>
            </a:extLst>
          </p:cNvPr>
          <p:cNvSpPr>
            <a:spLocks noGrp="1" noChangeArrowheads="1"/>
          </p:cNvSpPr>
          <p:nvPr>
            <p:ph type="title"/>
          </p:nvPr>
        </p:nvSpPr>
        <p:spPr>
          <a:xfrm>
            <a:off x="1981200" y="0"/>
            <a:ext cx="8229600" cy="685800"/>
          </a:xfrm>
        </p:spPr>
        <p:txBody>
          <a:bodyPr>
            <a:normAutofit fontScale="90000"/>
          </a:bodyPr>
          <a:lstStyle/>
          <a:p>
            <a:r>
              <a:rPr lang="en-US" altLang="en-US" b="1" i="1" dirty="0"/>
              <a:t>PLANNING PROCESS</a:t>
            </a:r>
          </a:p>
        </p:txBody>
      </p:sp>
      <p:sp>
        <p:nvSpPr>
          <p:cNvPr id="8" name="Rounded Rectangle 7">
            <a:extLst>
              <a:ext uri="{FF2B5EF4-FFF2-40B4-BE49-F238E27FC236}">
                <a16:creationId xmlns:a16="http://schemas.microsoft.com/office/drawing/2014/main" id="{8E7A53E3-1CAB-42D4-ABC6-F78C2CA1ACCE}"/>
              </a:ext>
            </a:extLst>
          </p:cNvPr>
          <p:cNvSpPr/>
          <p:nvPr/>
        </p:nvSpPr>
        <p:spPr>
          <a:xfrm>
            <a:off x="3455988" y="685800"/>
            <a:ext cx="32004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dirty="0"/>
              <a:t>METHODOLOGY</a:t>
            </a:r>
          </a:p>
        </p:txBody>
      </p:sp>
      <p:sp>
        <p:nvSpPr>
          <p:cNvPr id="24592" name="TextBox 70">
            <a:extLst>
              <a:ext uri="{FF2B5EF4-FFF2-40B4-BE49-F238E27FC236}">
                <a16:creationId xmlns:a16="http://schemas.microsoft.com/office/drawing/2014/main" id="{4E95025F-6229-43B6-8320-70FB60DE03CD}"/>
              </a:ext>
            </a:extLst>
          </p:cNvPr>
          <p:cNvSpPr txBox="1">
            <a:spLocks noChangeArrowheads="1"/>
          </p:cNvSpPr>
          <p:nvPr/>
        </p:nvSpPr>
        <p:spPr bwMode="auto">
          <a:xfrm>
            <a:off x="1673225" y="3832226"/>
            <a:ext cx="1828800" cy="923925"/>
          </a:xfrm>
          <a:prstGeom prst="rect">
            <a:avLst/>
          </a:prstGeom>
          <a:ln>
            <a:solidFill>
              <a:schemeClr val="bg2">
                <a:lumMod val="75000"/>
              </a:schemeClr>
            </a:solidFill>
          </a:ln>
        </p:spPr>
        <p:style>
          <a:lnRef idx="2">
            <a:schemeClr val="accent4"/>
          </a:lnRef>
          <a:fillRef idx="1">
            <a:schemeClr val="lt1"/>
          </a:fillRef>
          <a:effectRef idx="0">
            <a:schemeClr val="accent4"/>
          </a:effectRef>
          <a:fontRef idx="minor">
            <a:schemeClr val="dk1"/>
          </a:fontRef>
        </p:style>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b="1" dirty="0">
                <a:solidFill>
                  <a:srgbClr val="FF0000"/>
                </a:solidFill>
              </a:rPr>
              <a:t>TOPOSHEET AND OPEN BING MAPS</a:t>
            </a:r>
          </a:p>
        </p:txBody>
      </p:sp>
      <p:sp>
        <p:nvSpPr>
          <p:cNvPr id="91" name="Left Brace 90">
            <a:extLst>
              <a:ext uri="{FF2B5EF4-FFF2-40B4-BE49-F238E27FC236}">
                <a16:creationId xmlns:a16="http://schemas.microsoft.com/office/drawing/2014/main" id="{84245280-1AF8-4EFF-8D87-DBDF5FBB0E25}"/>
              </a:ext>
            </a:extLst>
          </p:cNvPr>
          <p:cNvSpPr/>
          <p:nvPr/>
        </p:nvSpPr>
        <p:spPr>
          <a:xfrm rot="10800000">
            <a:off x="5768975" y="2146300"/>
            <a:ext cx="685800" cy="4313238"/>
          </a:xfrm>
          <a:prstGeom prst="leftBrace">
            <a:avLst>
              <a:gd name="adj1" fmla="val 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03" name="TextBox 102">
            <a:extLst>
              <a:ext uri="{FF2B5EF4-FFF2-40B4-BE49-F238E27FC236}">
                <a16:creationId xmlns:a16="http://schemas.microsoft.com/office/drawing/2014/main" id="{E8D4E3C5-D80B-4A64-BDB5-D33B1040248C}"/>
              </a:ext>
            </a:extLst>
          </p:cNvPr>
          <p:cNvSpPr txBox="1">
            <a:spLocks/>
          </p:cNvSpPr>
          <p:nvPr/>
        </p:nvSpPr>
        <p:spPr>
          <a:xfrm rot="5400000">
            <a:off x="9534172" y="3015466"/>
            <a:ext cx="738664" cy="2465506"/>
          </a:xfrm>
          <a:prstGeom prst="rect">
            <a:avLst/>
          </a:prstGeom>
          <a:noFill/>
        </p:spPr>
        <p:txBody>
          <a:bodyPr vert="vert270">
            <a:spAutoFit/>
          </a:bodyPr>
          <a:lstStyle/>
          <a:p>
            <a:pPr>
              <a:defRPr/>
            </a:pPr>
            <a:r>
              <a:rPr lang="en-US" b="1" dirty="0">
                <a:solidFill>
                  <a:srgbClr val="C00000"/>
                </a:solidFill>
                <a:latin typeface="Times New Roman" pitchFamily="18" charset="0"/>
                <a:cs typeface="Times New Roman" pitchFamily="18" charset="0"/>
              </a:rPr>
              <a:t>BUFFER,UNION &amp;INTEGRATE</a:t>
            </a:r>
          </a:p>
        </p:txBody>
      </p:sp>
      <p:cxnSp>
        <p:nvCxnSpPr>
          <p:cNvPr id="4" name="Straight Arrow Connector 3">
            <a:extLst>
              <a:ext uri="{FF2B5EF4-FFF2-40B4-BE49-F238E27FC236}">
                <a16:creationId xmlns:a16="http://schemas.microsoft.com/office/drawing/2014/main" id="{497B54A2-2FA5-424D-8C9E-F60FEFBAB361}"/>
              </a:ext>
            </a:extLst>
          </p:cNvPr>
          <p:cNvCxnSpPr>
            <a:stCxn id="24592" idx="3"/>
          </p:cNvCxnSpPr>
          <p:nvPr/>
        </p:nvCxnSpPr>
        <p:spPr>
          <a:xfrm flipV="1">
            <a:off x="3502025" y="4291014"/>
            <a:ext cx="609600" cy="3175"/>
          </a:xfrm>
          <a:prstGeom prst="straightConnector1">
            <a:avLst/>
          </a:prstGeom>
          <a:ln w="38100">
            <a:solidFill>
              <a:srgbClr val="00B0F0"/>
            </a:solidFill>
            <a:tailEnd type="arrow"/>
          </a:ln>
        </p:spPr>
        <p:style>
          <a:lnRef idx="1">
            <a:schemeClr val="accent6"/>
          </a:lnRef>
          <a:fillRef idx="0">
            <a:schemeClr val="accent6"/>
          </a:fillRef>
          <a:effectRef idx="0">
            <a:schemeClr val="accent6"/>
          </a:effectRef>
          <a:fontRef idx="minor">
            <a:schemeClr val="tx1"/>
          </a:fontRef>
        </p:style>
      </p:cxnSp>
      <p:sp>
        <p:nvSpPr>
          <p:cNvPr id="17416" name="TextBox 39">
            <a:extLst>
              <a:ext uri="{FF2B5EF4-FFF2-40B4-BE49-F238E27FC236}">
                <a16:creationId xmlns:a16="http://schemas.microsoft.com/office/drawing/2014/main" id="{BC97D541-8442-428C-9D9E-4C021B89FF8C}"/>
              </a:ext>
            </a:extLst>
          </p:cNvPr>
          <p:cNvSpPr txBox="1">
            <a:spLocks noChangeArrowheads="1"/>
          </p:cNvSpPr>
          <p:nvPr/>
        </p:nvSpPr>
        <p:spPr bwMode="auto">
          <a:xfrm>
            <a:off x="6702497" y="3886201"/>
            <a:ext cx="16303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b="1" i="1" dirty="0">
                <a:latin typeface="Arial" panose="020B0604020202020204" pitchFamily="34" charset="0"/>
              </a:rPr>
              <a:t>GIS ANALYSIS</a:t>
            </a:r>
          </a:p>
        </p:txBody>
      </p:sp>
      <p:graphicFrame>
        <p:nvGraphicFramePr>
          <p:cNvPr id="3" name="Diagram 2">
            <a:extLst>
              <a:ext uri="{FF2B5EF4-FFF2-40B4-BE49-F238E27FC236}">
                <a16:creationId xmlns:a16="http://schemas.microsoft.com/office/drawing/2014/main" id="{4BF5D9E6-D657-4D91-A444-360B301FBD4C}"/>
              </a:ext>
            </a:extLst>
          </p:cNvPr>
          <p:cNvGraphicFramePr/>
          <p:nvPr/>
        </p:nvGraphicFramePr>
        <p:xfrm>
          <a:off x="1673618" y="1850627"/>
          <a:ext cx="6989268" cy="2309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55494489-C281-4E5F-A548-A5FA425A8EA7}"/>
              </a:ext>
            </a:extLst>
          </p:cNvPr>
          <p:cNvGraphicFramePr/>
          <p:nvPr>
            <p:extLst>
              <p:ext uri="{D42A27DB-BD31-4B8C-83A1-F6EECF244321}">
                <p14:modId xmlns:p14="http://schemas.microsoft.com/office/powerpoint/2010/main" val="3402381337"/>
              </p:ext>
            </p:extLst>
          </p:nvPr>
        </p:nvGraphicFramePr>
        <p:xfrm>
          <a:off x="2314790" y="4257675"/>
          <a:ext cx="5648168" cy="24606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5" name="Straight Connector 14">
            <a:extLst>
              <a:ext uri="{FF2B5EF4-FFF2-40B4-BE49-F238E27FC236}">
                <a16:creationId xmlns:a16="http://schemas.microsoft.com/office/drawing/2014/main" id="{A5B75904-550C-45B9-AFA9-94D02845DA79}"/>
              </a:ext>
            </a:extLst>
          </p:cNvPr>
          <p:cNvCxnSpPr>
            <a:cxnSpLocks/>
          </p:cNvCxnSpPr>
          <p:nvPr/>
        </p:nvCxnSpPr>
        <p:spPr>
          <a:xfrm flipH="1">
            <a:off x="4208463" y="2209800"/>
            <a:ext cx="0" cy="41402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0D53637-24E7-4628-B3FA-E195740C975C}"/>
              </a:ext>
            </a:extLst>
          </p:cNvPr>
          <p:cNvCxnSpPr/>
          <p:nvPr/>
        </p:nvCxnSpPr>
        <p:spPr>
          <a:xfrm>
            <a:off x="4208464" y="2209800"/>
            <a:ext cx="4222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7EED5BB-54AD-4E2E-967D-031D85472086}"/>
              </a:ext>
            </a:extLst>
          </p:cNvPr>
          <p:cNvCxnSpPr/>
          <p:nvPr/>
        </p:nvCxnSpPr>
        <p:spPr>
          <a:xfrm>
            <a:off x="4208464" y="3005138"/>
            <a:ext cx="4222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FAC2575-BA22-465E-A241-8A4A0C93B9E9}"/>
              </a:ext>
            </a:extLst>
          </p:cNvPr>
          <p:cNvCxnSpPr/>
          <p:nvPr/>
        </p:nvCxnSpPr>
        <p:spPr>
          <a:xfrm>
            <a:off x="4208464" y="3832225"/>
            <a:ext cx="4222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B533C48-2612-43C1-A7D1-1898161FAAB1}"/>
              </a:ext>
            </a:extLst>
          </p:cNvPr>
          <p:cNvCxnSpPr/>
          <p:nvPr/>
        </p:nvCxnSpPr>
        <p:spPr>
          <a:xfrm>
            <a:off x="4208464" y="4643438"/>
            <a:ext cx="4222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019959-0247-41E8-B7D3-49CC23824D9E}"/>
              </a:ext>
            </a:extLst>
          </p:cNvPr>
          <p:cNvCxnSpPr/>
          <p:nvPr/>
        </p:nvCxnSpPr>
        <p:spPr>
          <a:xfrm>
            <a:off x="4208464" y="5487988"/>
            <a:ext cx="4222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5492677-3C48-476C-AA28-1371FEC6792B}"/>
              </a:ext>
            </a:extLst>
          </p:cNvPr>
          <p:cNvCxnSpPr/>
          <p:nvPr/>
        </p:nvCxnSpPr>
        <p:spPr>
          <a:xfrm>
            <a:off x="4208464" y="6353175"/>
            <a:ext cx="42227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810BC47-397E-45ED-97C9-B6005B81D11E}"/>
              </a:ext>
            </a:extLst>
          </p:cNvPr>
          <p:cNvCxnSpPr>
            <a:cxnSpLocks/>
          </p:cNvCxnSpPr>
          <p:nvPr/>
        </p:nvCxnSpPr>
        <p:spPr>
          <a:xfrm flipV="1">
            <a:off x="5168900" y="4181475"/>
            <a:ext cx="0" cy="762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67FD0B3-92D4-40BA-BF41-E89952446333}"/>
              </a:ext>
            </a:extLst>
          </p:cNvPr>
          <p:cNvCxnSpPr/>
          <p:nvPr/>
        </p:nvCxnSpPr>
        <p:spPr>
          <a:xfrm>
            <a:off x="8181875" y="4276214"/>
            <a:ext cx="398462"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5F4555B-AAE1-4047-B4AC-3BCD42098E42}"/>
              </a:ext>
            </a:extLst>
          </p:cNvPr>
          <p:cNvSpPr/>
          <p:nvPr/>
        </p:nvSpPr>
        <p:spPr>
          <a:xfrm>
            <a:off x="6710362" y="3861901"/>
            <a:ext cx="1414463" cy="75565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
        <p:nvSpPr>
          <p:cNvPr id="36" name="Rectangle 35">
            <a:extLst>
              <a:ext uri="{FF2B5EF4-FFF2-40B4-BE49-F238E27FC236}">
                <a16:creationId xmlns:a16="http://schemas.microsoft.com/office/drawing/2014/main" id="{D87C7977-2FE8-4F4F-BF07-CF172E6742CE}"/>
              </a:ext>
            </a:extLst>
          </p:cNvPr>
          <p:cNvSpPr/>
          <p:nvPr/>
        </p:nvSpPr>
        <p:spPr>
          <a:xfrm>
            <a:off x="8580439" y="3886201"/>
            <a:ext cx="1938337" cy="703263"/>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p>
        </p:txBody>
      </p:sp>
    </p:spTree>
    <p:extLst>
      <p:ext uri="{BB962C8B-B14F-4D97-AF65-F5344CB8AC3E}">
        <p14:creationId xmlns:p14="http://schemas.microsoft.com/office/powerpoint/2010/main" val="3819600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E5063B-FBF4-4D82-BA5D-64DC5818B9C8}"/>
              </a:ext>
            </a:extLst>
          </p:cNvPr>
          <p:cNvSpPr txBox="1"/>
          <p:nvPr/>
        </p:nvSpPr>
        <p:spPr>
          <a:xfrm>
            <a:off x="1533379" y="2658793"/>
            <a:ext cx="10297550" cy="1015663"/>
          </a:xfrm>
          <a:prstGeom prst="rect">
            <a:avLst/>
          </a:prstGeom>
          <a:noFill/>
        </p:spPr>
        <p:txBody>
          <a:bodyPr wrap="square" rtlCol="0">
            <a:spAutoFit/>
          </a:bodyPr>
          <a:lstStyle/>
          <a:p>
            <a:r>
              <a:rPr lang="en-US" sz="6000" dirty="0">
                <a:solidFill>
                  <a:schemeClr val="accent1">
                    <a:lumMod val="75000"/>
                  </a:schemeClr>
                </a:solidFill>
              </a:rPr>
              <a:t>MODELLING AND PROJECTION</a:t>
            </a:r>
            <a:endParaRPr lang="en-IN" sz="6000" dirty="0">
              <a:solidFill>
                <a:schemeClr val="accent1">
                  <a:lumMod val="75000"/>
                </a:schemeClr>
              </a:solidFill>
            </a:endParaRPr>
          </a:p>
        </p:txBody>
      </p:sp>
    </p:spTree>
    <p:extLst>
      <p:ext uri="{BB962C8B-B14F-4D97-AF65-F5344CB8AC3E}">
        <p14:creationId xmlns:p14="http://schemas.microsoft.com/office/powerpoint/2010/main" val="268228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55612060-1815-4968-8B46-74F35E62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25"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6262D9E6-96A7-428D-8476-7B78CBBBF7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6978" y="898338"/>
            <a:ext cx="5986523" cy="4870284"/>
          </a:xfrm>
          <a:prstGeom prst="rect">
            <a:avLst/>
          </a:prstGeom>
        </p:spPr>
      </p:pic>
    </p:spTree>
    <p:extLst>
      <p:ext uri="{BB962C8B-B14F-4D97-AF65-F5344CB8AC3E}">
        <p14:creationId xmlns:p14="http://schemas.microsoft.com/office/powerpoint/2010/main" val="362213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4">
            <a:extLst>
              <a:ext uri="{FF2B5EF4-FFF2-40B4-BE49-F238E27FC236}">
                <a16:creationId xmlns:a16="http://schemas.microsoft.com/office/drawing/2014/main" id="{EB0B25AA-83AE-424A-823B-00025D856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31"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58ABD888-880B-4902-A9ED-EE2E5A3EC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98385"/>
            <a:ext cx="4506267" cy="3562350"/>
          </a:xfrm>
          <a:prstGeom prst="rect">
            <a:avLst/>
          </a:prstGeom>
        </p:spPr>
      </p:pic>
      <p:pic>
        <p:nvPicPr>
          <p:cNvPr id="7" name="Picture 6">
            <a:extLst>
              <a:ext uri="{FF2B5EF4-FFF2-40B4-BE49-F238E27FC236}">
                <a16:creationId xmlns:a16="http://schemas.microsoft.com/office/drawing/2014/main" id="{BC68B6AD-4588-4E17-868A-4ED947853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660736"/>
            <a:ext cx="4506267" cy="3098880"/>
          </a:xfrm>
          <a:prstGeom prst="rect">
            <a:avLst/>
          </a:prstGeom>
        </p:spPr>
      </p:pic>
    </p:spTree>
    <p:extLst>
      <p:ext uri="{BB962C8B-B14F-4D97-AF65-F5344CB8AC3E}">
        <p14:creationId xmlns:p14="http://schemas.microsoft.com/office/powerpoint/2010/main" val="1198685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6D845DB6-D0F1-46CB-8D7B-E3991CD4C575}"/>
              </a:ext>
            </a:extLst>
          </p:cNvPr>
          <p:cNvSpPr>
            <a:spLocks noGrp="1"/>
          </p:cNvSpPr>
          <p:nvPr>
            <p:ph type="title"/>
          </p:nvPr>
        </p:nvSpPr>
        <p:spPr>
          <a:xfrm>
            <a:off x="4317358" y="152119"/>
            <a:ext cx="8229600" cy="835306"/>
          </a:xfrm>
        </p:spPr>
        <p:txBody>
          <a:bodyPr rtlCol="0">
            <a:normAutofit/>
          </a:bodyPr>
          <a:lstStyle/>
          <a:p>
            <a:pPr>
              <a:defRPr/>
            </a:pPr>
            <a:r>
              <a:rPr lang="en-US" altLang="en-US" b="1" i="1" dirty="0">
                <a:solidFill>
                  <a:schemeClr val="accent2">
                    <a:lumMod val="75000"/>
                  </a:schemeClr>
                </a:solidFill>
              </a:rPr>
              <a:t>BACKGROUND</a:t>
            </a:r>
            <a:r>
              <a:rPr lang="en-US" altLang="en-US" b="1" i="1" dirty="0">
                <a:solidFill>
                  <a:schemeClr val="tx2">
                    <a:lumMod val="75000"/>
                    <a:lumOff val="25000"/>
                  </a:schemeClr>
                </a:solidFill>
              </a:rPr>
              <a:t> </a:t>
            </a:r>
          </a:p>
        </p:txBody>
      </p:sp>
      <p:sp>
        <p:nvSpPr>
          <p:cNvPr id="8195" name="Content Placeholder 2">
            <a:extLst>
              <a:ext uri="{FF2B5EF4-FFF2-40B4-BE49-F238E27FC236}">
                <a16:creationId xmlns:a16="http://schemas.microsoft.com/office/drawing/2014/main" id="{36B33387-CEEA-4E83-B0FC-2DEB538074EB}"/>
              </a:ext>
            </a:extLst>
          </p:cNvPr>
          <p:cNvSpPr>
            <a:spLocks noGrp="1" noChangeArrowheads="1"/>
          </p:cNvSpPr>
          <p:nvPr>
            <p:ph idx="1"/>
          </p:nvPr>
        </p:nvSpPr>
        <p:spPr bwMode="auto">
          <a:xfrm>
            <a:off x="1828800" y="990600"/>
            <a:ext cx="8229600" cy="5486400"/>
          </a:xfrm>
        </p:spPr>
        <p:txBody>
          <a:bodyPr wrap="square" numCol="1" anchor="t" anchorCtr="0" compatLnSpc="1">
            <a:prstTxWarp prst="textNoShape">
              <a:avLst/>
            </a:prstTxWarp>
          </a:bodyPr>
          <a:lstStyle/>
          <a:p>
            <a:pPr>
              <a:buFont typeface="Arial" panose="020B0604020202020204" pitchFamily="34" charset="0"/>
              <a:buNone/>
            </a:pPr>
            <a:r>
              <a:rPr lang="en-US" altLang="en-US" dirty="0"/>
              <a:t>                                                                                                                           </a:t>
            </a:r>
          </a:p>
        </p:txBody>
      </p:sp>
      <p:pic>
        <p:nvPicPr>
          <p:cNvPr id="8196" name="Content Placeholder 3" descr="first aid him 2 (1).jpg">
            <a:extLst>
              <a:ext uri="{FF2B5EF4-FFF2-40B4-BE49-F238E27FC236}">
                <a16:creationId xmlns:a16="http://schemas.microsoft.com/office/drawing/2014/main" id="{2D6B0D69-424E-4E60-9CC6-A043B74C67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88686" y="993775"/>
            <a:ext cx="4419600" cy="548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2">
            <a:extLst>
              <a:ext uri="{FF2B5EF4-FFF2-40B4-BE49-F238E27FC236}">
                <a16:creationId xmlns:a16="http://schemas.microsoft.com/office/drawing/2014/main" id="{2F865A0B-B284-429D-B5D8-4180961C7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334" y="990600"/>
            <a:ext cx="43989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8685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D12297-07BC-4DF4-8214-D157E533257F}"/>
              </a:ext>
            </a:extLst>
          </p:cNvPr>
          <p:cNvPicPr>
            <a:picLocks noChangeAspect="1"/>
          </p:cNvPicPr>
          <p:nvPr/>
        </p:nvPicPr>
        <p:blipFill>
          <a:blip r:embed="rId2"/>
          <a:stretch>
            <a:fillRect/>
          </a:stretch>
        </p:blipFill>
        <p:spPr>
          <a:xfrm>
            <a:off x="949394" y="0"/>
            <a:ext cx="5303521" cy="6858000"/>
          </a:xfrm>
          <a:prstGeom prst="rect">
            <a:avLst/>
          </a:prstGeom>
        </p:spPr>
      </p:pic>
      <p:pic>
        <p:nvPicPr>
          <p:cNvPr id="7" name="Picture 6">
            <a:extLst>
              <a:ext uri="{FF2B5EF4-FFF2-40B4-BE49-F238E27FC236}">
                <a16:creationId xmlns:a16="http://schemas.microsoft.com/office/drawing/2014/main" id="{2FA820FC-A520-4049-BCC4-E5D58C0D5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01" y="637309"/>
            <a:ext cx="5915899" cy="4918364"/>
          </a:xfrm>
          <a:prstGeom prst="rect">
            <a:avLst/>
          </a:prstGeom>
        </p:spPr>
      </p:pic>
    </p:spTree>
    <p:extLst>
      <p:ext uri="{BB962C8B-B14F-4D97-AF65-F5344CB8AC3E}">
        <p14:creationId xmlns:p14="http://schemas.microsoft.com/office/powerpoint/2010/main" val="4062902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a:extLst>
              <a:ext uri="{FF2B5EF4-FFF2-40B4-BE49-F238E27FC236}">
                <a16:creationId xmlns:a16="http://schemas.microsoft.com/office/drawing/2014/main" id="{B8FFF35B-606D-4C92-BBDC-298E46E14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60"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17934D0-CF90-497F-B6F4-9B6BDC1F5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5667" y="231493"/>
            <a:ext cx="5768050" cy="6192456"/>
          </a:xfrm>
          <a:prstGeom prst="rect">
            <a:avLst/>
          </a:prstGeom>
        </p:spPr>
      </p:pic>
    </p:spTree>
    <p:extLst>
      <p:ext uri="{BB962C8B-B14F-4D97-AF65-F5344CB8AC3E}">
        <p14:creationId xmlns:p14="http://schemas.microsoft.com/office/powerpoint/2010/main" val="2280237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08DA3-B34E-41CE-A2E7-A043CC6E7A45}"/>
              </a:ext>
            </a:extLst>
          </p:cNvPr>
          <p:cNvPicPr>
            <a:picLocks noChangeAspect="1"/>
          </p:cNvPicPr>
          <p:nvPr/>
        </p:nvPicPr>
        <p:blipFill>
          <a:blip r:embed="rId2"/>
          <a:stretch>
            <a:fillRect/>
          </a:stretch>
        </p:blipFill>
        <p:spPr>
          <a:xfrm>
            <a:off x="792479" y="0"/>
            <a:ext cx="5303521" cy="6858000"/>
          </a:xfrm>
          <a:prstGeom prst="rect">
            <a:avLst/>
          </a:prstGeom>
        </p:spPr>
      </p:pic>
      <p:pic>
        <p:nvPicPr>
          <p:cNvPr id="6" name="Picture 5">
            <a:extLst>
              <a:ext uri="{FF2B5EF4-FFF2-40B4-BE49-F238E27FC236}">
                <a16:creationId xmlns:a16="http://schemas.microsoft.com/office/drawing/2014/main" id="{957F196E-E3B5-4426-8C7D-21639F849E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958" y="96938"/>
            <a:ext cx="5010874" cy="3646025"/>
          </a:xfrm>
          <a:prstGeom prst="rect">
            <a:avLst/>
          </a:prstGeom>
        </p:spPr>
      </p:pic>
      <p:pic>
        <p:nvPicPr>
          <p:cNvPr id="8" name="Picture 7">
            <a:extLst>
              <a:ext uri="{FF2B5EF4-FFF2-40B4-BE49-F238E27FC236}">
                <a16:creationId xmlns:a16="http://schemas.microsoft.com/office/drawing/2014/main" id="{37863FDE-92CC-4D09-887A-08EEB54C8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6958" y="3742963"/>
            <a:ext cx="5010874" cy="3034014"/>
          </a:xfrm>
          <a:prstGeom prst="rect">
            <a:avLst/>
          </a:prstGeom>
        </p:spPr>
      </p:pic>
    </p:spTree>
    <p:extLst>
      <p:ext uri="{BB962C8B-B14F-4D97-AF65-F5344CB8AC3E}">
        <p14:creationId xmlns:p14="http://schemas.microsoft.com/office/powerpoint/2010/main" val="2420213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a:extLst>
              <a:ext uri="{FF2B5EF4-FFF2-40B4-BE49-F238E27FC236}">
                <a16:creationId xmlns:a16="http://schemas.microsoft.com/office/drawing/2014/main" id="{60F2D384-97F4-4EBC-9131-AA39D52F7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886"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6B527DB-0EA1-40E9-B18D-F9FCED2DB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801" y="1718204"/>
            <a:ext cx="4222044" cy="3421592"/>
          </a:xfrm>
          <a:prstGeom prst="rect">
            <a:avLst/>
          </a:prstGeom>
        </p:spPr>
      </p:pic>
    </p:spTree>
    <p:extLst>
      <p:ext uri="{BB962C8B-B14F-4D97-AF65-F5344CB8AC3E}">
        <p14:creationId xmlns:p14="http://schemas.microsoft.com/office/powerpoint/2010/main" val="8367767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E8819B-C6B7-46EF-AA65-28FDD8681C80}"/>
              </a:ext>
            </a:extLst>
          </p:cNvPr>
          <p:cNvPicPr>
            <a:picLocks noChangeAspect="1"/>
          </p:cNvPicPr>
          <p:nvPr/>
        </p:nvPicPr>
        <p:blipFill>
          <a:blip r:embed="rId2"/>
          <a:stretch>
            <a:fillRect/>
          </a:stretch>
        </p:blipFill>
        <p:spPr>
          <a:xfrm>
            <a:off x="1231617" y="0"/>
            <a:ext cx="5303521" cy="6858000"/>
          </a:xfrm>
          <a:prstGeom prst="rect">
            <a:avLst/>
          </a:prstGeom>
        </p:spPr>
      </p:pic>
      <p:pic>
        <p:nvPicPr>
          <p:cNvPr id="4" name="Picture 3">
            <a:extLst>
              <a:ext uri="{FF2B5EF4-FFF2-40B4-BE49-F238E27FC236}">
                <a16:creationId xmlns:a16="http://schemas.microsoft.com/office/drawing/2014/main" id="{BDA86219-5534-48CA-AC1E-6B33CCA2E353}"/>
              </a:ext>
            </a:extLst>
          </p:cNvPr>
          <p:cNvPicPr>
            <a:picLocks noChangeAspect="1"/>
          </p:cNvPicPr>
          <p:nvPr/>
        </p:nvPicPr>
        <p:blipFill>
          <a:blip r:embed="rId3"/>
          <a:stretch>
            <a:fillRect/>
          </a:stretch>
        </p:blipFill>
        <p:spPr>
          <a:xfrm>
            <a:off x="7257311" y="1749778"/>
            <a:ext cx="4336378" cy="3183466"/>
          </a:xfrm>
          <a:prstGeom prst="rect">
            <a:avLst/>
          </a:prstGeom>
        </p:spPr>
      </p:pic>
    </p:spTree>
    <p:extLst>
      <p:ext uri="{BB962C8B-B14F-4D97-AF65-F5344CB8AC3E}">
        <p14:creationId xmlns:p14="http://schemas.microsoft.com/office/powerpoint/2010/main" val="976913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a:extLst>
              <a:ext uri="{FF2B5EF4-FFF2-40B4-BE49-F238E27FC236}">
                <a16:creationId xmlns:a16="http://schemas.microsoft.com/office/drawing/2014/main" id="{7DC87BD3-33A8-46DD-8E1B-3331726FD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909"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72F7B30B-C735-4406-A998-21BD346B75DF}"/>
              </a:ext>
            </a:extLst>
          </p:cNvPr>
          <p:cNvPicPr>
            <a:picLocks noChangeAspect="1"/>
          </p:cNvPicPr>
          <p:nvPr/>
        </p:nvPicPr>
        <p:blipFill rotWithShape="1">
          <a:blip r:embed="rId3"/>
          <a:srcRect l="13751" t="19380" r="37954" b="18772"/>
          <a:stretch/>
        </p:blipFill>
        <p:spPr>
          <a:xfrm>
            <a:off x="6096000" y="1309254"/>
            <a:ext cx="5888182" cy="4239491"/>
          </a:xfrm>
          <a:prstGeom prst="rect">
            <a:avLst/>
          </a:prstGeom>
        </p:spPr>
      </p:pic>
    </p:spTree>
    <p:extLst>
      <p:ext uri="{BB962C8B-B14F-4D97-AF65-F5344CB8AC3E}">
        <p14:creationId xmlns:p14="http://schemas.microsoft.com/office/powerpoint/2010/main" val="934053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48C185-8C18-4390-818A-A56E2464EAA0}"/>
              </a:ext>
            </a:extLst>
          </p:cNvPr>
          <p:cNvPicPr>
            <a:picLocks noChangeAspect="1"/>
          </p:cNvPicPr>
          <p:nvPr/>
        </p:nvPicPr>
        <p:blipFill>
          <a:blip r:embed="rId2"/>
          <a:stretch>
            <a:fillRect/>
          </a:stretch>
        </p:blipFill>
        <p:spPr>
          <a:xfrm>
            <a:off x="1310639" y="0"/>
            <a:ext cx="5303521" cy="6858000"/>
          </a:xfrm>
          <a:prstGeom prst="rect">
            <a:avLst/>
          </a:prstGeom>
        </p:spPr>
      </p:pic>
      <p:pic>
        <p:nvPicPr>
          <p:cNvPr id="6" name="Picture 5">
            <a:extLst>
              <a:ext uri="{FF2B5EF4-FFF2-40B4-BE49-F238E27FC236}">
                <a16:creationId xmlns:a16="http://schemas.microsoft.com/office/drawing/2014/main" id="{3795B7D8-81B9-4B65-BED1-90DE8E524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644" y="231422"/>
            <a:ext cx="4673600" cy="3197577"/>
          </a:xfrm>
          <a:prstGeom prst="rect">
            <a:avLst/>
          </a:prstGeom>
        </p:spPr>
      </p:pic>
      <p:pic>
        <p:nvPicPr>
          <p:cNvPr id="5" name="Picture 4">
            <a:extLst>
              <a:ext uri="{FF2B5EF4-FFF2-40B4-BE49-F238E27FC236}">
                <a16:creationId xmlns:a16="http://schemas.microsoft.com/office/drawing/2014/main" id="{99E9D1AE-2913-41E3-B678-0C249A1FA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3644" y="3516490"/>
            <a:ext cx="4673600" cy="3022600"/>
          </a:xfrm>
          <a:prstGeom prst="rect">
            <a:avLst/>
          </a:prstGeom>
        </p:spPr>
      </p:pic>
    </p:spTree>
    <p:extLst>
      <p:ext uri="{BB962C8B-B14F-4D97-AF65-F5344CB8AC3E}">
        <p14:creationId xmlns:p14="http://schemas.microsoft.com/office/powerpoint/2010/main" val="403568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4D9BC8CD-37B7-4131-9860-6675FCDBA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756"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593145AF-6C82-4B6D-B23F-D5C56354F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877" y="1440744"/>
            <a:ext cx="5718175" cy="3976511"/>
          </a:xfrm>
          <a:prstGeom prst="rect">
            <a:avLst/>
          </a:prstGeom>
        </p:spPr>
      </p:pic>
    </p:spTree>
    <p:extLst>
      <p:ext uri="{BB962C8B-B14F-4D97-AF65-F5344CB8AC3E}">
        <p14:creationId xmlns:p14="http://schemas.microsoft.com/office/powerpoint/2010/main" val="42340528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4D3217-60EA-4CC7-B0D9-BA1EA1E086AB}"/>
              </a:ext>
            </a:extLst>
          </p:cNvPr>
          <p:cNvPicPr>
            <a:picLocks noChangeAspect="1"/>
          </p:cNvPicPr>
          <p:nvPr/>
        </p:nvPicPr>
        <p:blipFill>
          <a:blip r:embed="rId2"/>
          <a:stretch>
            <a:fillRect/>
          </a:stretch>
        </p:blipFill>
        <p:spPr>
          <a:xfrm>
            <a:off x="1050994" y="0"/>
            <a:ext cx="5303521" cy="6858000"/>
          </a:xfrm>
          <a:prstGeom prst="rect">
            <a:avLst/>
          </a:prstGeom>
        </p:spPr>
      </p:pic>
      <p:pic>
        <p:nvPicPr>
          <p:cNvPr id="4" name="Picture 3">
            <a:extLst>
              <a:ext uri="{FF2B5EF4-FFF2-40B4-BE49-F238E27FC236}">
                <a16:creationId xmlns:a16="http://schemas.microsoft.com/office/drawing/2014/main" id="{8B53D3E7-DA30-46A0-9048-DABC92B3D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112" y="1355373"/>
            <a:ext cx="5494304" cy="4305300"/>
          </a:xfrm>
          <a:prstGeom prst="rect">
            <a:avLst/>
          </a:prstGeom>
        </p:spPr>
      </p:pic>
    </p:spTree>
    <p:extLst>
      <p:ext uri="{BB962C8B-B14F-4D97-AF65-F5344CB8AC3E}">
        <p14:creationId xmlns:p14="http://schemas.microsoft.com/office/powerpoint/2010/main" val="3178415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B75FB489-98E9-4642-9FF1-9EB767FC16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10"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D3C5CAA2-7B71-4BF8-B9DC-F1062B94E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185" y="111136"/>
            <a:ext cx="4625979" cy="2729345"/>
          </a:xfrm>
          <a:prstGeom prst="rect">
            <a:avLst/>
          </a:prstGeom>
        </p:spPr>
      </p:pic>
      <p:pic>
        <p:nvPicPr>
          <p:cNvPr id="6" name="Picture 5">
            <a:extLst>
              <a:ext uri="{FF2B5EF4-FFF2-40B4-BE49-F238E27FC236}">
                <a16:creationId xmlns:a16="http://schemas.microsoft.com/office/drawing/2014/main" id="{299F376C-3C24-4347-9BB5-C742AD5A2E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785" y="2895301"/>
            <a:ext cx="6260815" cy="3851563"/>
          </a:xfrm>
          <a:prstGeom prst="rect">
            <a:avLst/>
          </a:prstGeom>
        </p:spPr>
      </p:pic>
    </p:spTree>
    <p:extLst>
      <p:ext uri="{BB962C8B-B14F-4D97-AF65-F5344CB8AC3E}">
        <p14:creationId xmlns:p14="http://schemas.microsoft.com/office/powerpoint/2010/main" val="1314634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5E9816-9A01-424B-A731-5C7D2A38EA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4600" y="152400"/>
            <a:ext cx="7086600" cy="4191000"/>
          </a:xfrm>
        </p:spPr>
      </p:pic>
      <p:pic>
        <p:nvPicPr>
          <p:cNvPr id="9219" name="Picture 8">
            <a:extLst>
              <a:ext uri="{FF2B5EF4-FFF2-40B4-BE49-F238E27FC236}">
                <a16:creationId xmlns:a16="http://schemas.microsoft.com/office/drawing/2014/main" id="{531EB677-3DE8-4A86-B9B6-B0FAC17B5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9" t="20689" r="-195" b="22638"/>
          <a:stretch>
            <a:fillRect/>
          </a:stretch>
        </p:blipFill>
        <p:spPr bwMode="auto">
          <a:xfrm>
            <a:off x="2362200" y="4572000"/>
            <a:ext cx="7543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9392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DEB7A9-E228-45A2-89C7-9DB6EB55209D}"/>
              </a:ext>
            </a:extLst>
          </p:cNvPr>
          <p:cNvPicPr>
            <a:picLocks noChangeAspect="1"/>
          </p:cNvPicPr>
          <p:nvPr/>
        </p:nvPicPr>
        <p:blipFill>
          <a:blip r:embed="rId2"/>
          <a:stretch>
            <a:fillRect/>
          </a:stretch>
        </p:blipFill>
        <p:spPr>
          <a:xfrm>
            <a:off x="250612" y="0"/>
            <a:ext cx="5303521" cy="6858000"/>
          </a:xfrm>
          <a:prstGeom prst="rect">
            <a:avLst/>
          </a:prstGeom>
        </p:spPr>
      </p:pic>
      <p:pic>
        <p:nvPicPr>
          <p:cNvPr id="4" name="Picture 3">
            <a:extLst>
              <a:ext uri="{FF2B5EF4-FFF2-40B4-BE49-F238E27FC236}">
                <a16:creationId xmlns:a16="http://schemas.microsoft.com/office/drawing/2014/main" id="{A515AA7B-BF63-4A16-8335-049B51476EF0}"/>
              </a:ext>
            </a:extLst>
          </p:cNvPr>
          <p:cNvPicPr>
            <a:picLocks noChangeAspect="1"/>
          </p:cNvPicPr>
          <p:nvPr/>
        </p:nvPicPr>
        <p:blipFill rotWithShape="1">
          <a:blip r:embed="rId3">
            <a:extLst>
              <a:ext uri="{28A0092B-C50C-407E-A947-70E740481C1C}">
                <a14:useLocalDpi xmlns:a14="http://schemas.microsoft.com/office/drawing/2010/main" val="0"/>
              </a:ext>
            </a:extLst>
          </a:blip>
          <a:srcRect t="6285" b="4806"/>
          <a:stretch/>
        </p:blipFill>
        <p:spPr>
          <a:xfrm>
            <a:off x="5554133" y="474134"/>
            <a:ext cx="6536267" cy="5746044"/>
          </a:xfrm>
          <a:prstGeom prst="rect">
            <a:avLst/>
          </a:prstGeom>
        </p:spPr>
      </p:pic>
    </p:spTree>
    <p:extLst>
      <p:ext uri="{BB962C8B-B14F-4D97-AF65-F5344CB8AC3E}">
        <p14:creationId xmlns:p14="http://schemas.microsoft.com/office/powerpoint/2010/main" val="1205315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a:extLst>
              <a:ext uri="{FF2B5EF4-FFF2-40B4-BE49-F238E27FC236}">
                <a16:creationId xmlns:a16="http://schemas.microsoft.com/office/drawing/2014/main" id="{D74E76C1-E179-4FB2-A778-46ECCE2ED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417"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F6C4D88C-31DB-49F7-B627-367827A1C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890" y="3104444"/>
            <a:ext cx="3692476" cy="3417711"/>
          </a:xfrm>
          <a:prstGeom prst="rect">
            <a:avLst/>
          </a:prstGeom>
        </p:spPr>
      </p:pic>
      <p:pic>
        <p:nvPicPr>
          <p:cNvPr id="19" name="Picture 18">
            <a:extLst>
              <a:ext uri="{FF2B5EF4-FFF2-40B4-BE49-F238E27FC236}">
                <a16:creationId xmlns:a16="http://schemas.microsoft.com/office/drawing/2014/main" id="{5D3794AB-F643-4225-BA41-5FCEE3F39ACE}"/>
              </a:ext>
            </a:extLst>
          </p:cNvPr>
          <p:cNvPicPr>
            <a:picLocks noChangeAspect="1"/>
          </p:cNvPicPr>
          <p:nvPr/>
        </p:nvPicPr>
        <p:blipFill>
          <a:blip r:embed="rId4"/>
          <a:stretch>
            <a:fillRect/>
          </a:stretch>
        </p:blipFill>
        <p:spPr>
          <a:xfrm>
            <a:off x="7732890" y="158045"/>
            <a:ext cx="3692476" cy="3070577"/>
          </a:xfrm>
          <a:prstGeom prst="rect">
            <a:avLst/>
          </a:prstGeom>
        </p:spPr>
      </p:pic>
    </p:spTree>
    <p:extLst>
      <p:ext uri="{BB962C8B-B14F-4D97-AF65-F5344CB8AC3E}">
        <p14:creationId xmlns:p14="http://schemas.microsoft.com/office/powerpoint/2010/main" val="3621475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D93D0-EF96-4224-BE9E-11CFDEFB1A4F}"/>
              </a:ext>
            </a:extLst>
          </p:cNvPr>
          <p:cNvPicPr>
            <a:picLocks noChangeAspect="1"/>
          </p:cNvPicPr>
          <p:nvPr/>
        </p:nvPicPr>
        <p:blipFill>
          <a:blip r:embed="rId2"/>
          <a:stretch>
            <a:fillRect/>
          </a:stretch>
        </p:blipFill>
        <p:spPr>
          <a:xfrm>
            <a:off x="1581572" y="0"/>
            <a:ext cx="5303521" cy="6858000"/>
          </a:xfrm>
          <a:prstGeom prst="rect">
            <a:avLst/>
          </a:prstGeom>
        </p:spPr>
      </p:pic>
      <p:pic>
        <p:nvPicPr>
          <p:cNvPr id="4" name="Picture 3">
            <a:extLst>
              <a:ext uri="{FF2B5EF4-FFF2-40B4-BE49-F238E27FC236}">
                <a16:creationId xmlns:a16="http://schemas.microsoft.com/office/drawing/2014/main" id="{2BDB9DAF-11A3-4D28-A86C-92FEB212888B}"/>
              </a:ext>
            </a:extLst>
          </p:cNvPr>
          <p:cNvPicPr>
            <a:picLocks noChangeAspect="1"/>
          </p:cNvPicPr>
          <p:nvPr/>
        </p:nvPicPr>
        <p:blipFill>
          <a:blip r:embed="rId3"/>
          <a:stretch>
            <a:fillRect/>
          </a:stretch>
        </p:blipFill>
        <p:spPr>
          <a:xfrm>
            <a:off x="7382933" y="321733"/>
            <a:ext cx="3556000" cy="2554156"/>
          </a:xfrm>
          <a:prstGeom prst="rect">
            <a:avLst/>
          </a:prstGeom>
        </p:spPr>
      </p:pic>
      <p:pic>
        <p:nvPicPr>
          <p:cNvPr id="6" name="Picture 5">
            <a:extLst>
              <a:ext uri="{FF2B5EF4-FFF2-40B4-BE49-F238E27FC236}">
                <a16:creationId xmlns:a16="http://schemas.microsoft.com/office/drawing/2014/main" id="{ACFD91B6-0FA2-4FD7-8F84-12E6BB5D7E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2932" y="3135488"/>
            <a:ext cx="3555999" cy="3107267"/>
          </a:xfrm>
          <a:prstGeom prst="rect">
            <a:avLst/>
          </a:prstGeom>
        </p:spPr>
      </p:pic>
    </p:spTree>
    <p:extLst>
      <p:ext uri="{BB962C8B-B14F-4D97-AF65-F5344CB8AC3E}">
        <p14:creationId xmlns:p14="http://schemas.microsoft.com/office/powerpoint/2010/main" val="3156419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0EAD902F-B8DF-42C0-A545-6D6374298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175"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46B2254-8BFD-4167-B497-4FBC7CAEF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778" y="133596"/>
            <a:ext cx="4075291" cy="2993426"/>
          </a:xfrm>
          <a:prstGeom prst="rect">
            <a:avLst/>
          </a:prstGeom>
        </p:spPr>
      </p:pic>
      <p:pic>
        <p:nvPicPr>
          <p:cNvPr id="4" name="Picture 3">
            <a:extLst>
              <a:ext uri="{FF2B5EF4-FFF2-40B4-BE49-F238E27FC236}">
                <a16:creationId xmlns:a16="http://schemas.microsoft.com/office/drawing/2014/main" id="{BF21E7AD-9C29-4669-830A-402B15F5C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0251" y="3209925"/>
            <a:ext cx="4870914" cy="3514479"/>
          </a:xfrm>
          <a:prstGeom prst="rect">
            <a:avLst/>
          </a:prstGeom>
        </p:spPr>
      </p:pic>
    </p:spTree>
    <p:extLst>
      <p:ext uri="{BB962C8B-B14F-4D97-AF65-F5344CB8AC3E}">
        <p14:creationId xmlns:p14="http://schemas.microsoft.com/office/powerpoint/2010/main" val="1968615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42FB2-9C56-4E2E-8C2D-00B9A8B9E817}"/>
              </a:ext>
            </a:extLst>
          </p:cNvPr>
          <p:cNvPicPr>
            <a:picLocks noChangeAspect="1"/>
          </p:cNvPicPr>
          <p:nvPr/>
        </p:nvPicPr>
        <p:blipFill>
          <a:blip r:embed="rId2"/>
          <a:stretch>
            <a:fillRect/>
          </a:stretch>
        </p:blipFill>
        <p:spPr>
          <a:xfrm>
            <a:off x="1187590" y="0"/>
            <a:ext cx="5303521" cy="6858000"/>
          </a:xfrm>
          <a:prstGeom prst="rect">
            <a:avLst/>
          </a:prstGeom>
        </p:spPr>
      </p:pic>
      <p:pic>
        <p:nvPicPr>
          <p:cNvPr id="4" name="Picture 3">
            <a:extLst>
              <a:ext uri="{FF2B5EF4-FFF2-40B4-BE49-F238E27FC236}">
                <a16:creationId xmlns:a16="http://schemas.microsoft.com/office/drawing/2014/main" id="{C38FEFE1-FC13-4F37-B69E-1ABE6DEC5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111" y="106017"/>
            <a:ext cx="5452533" cy="3458818"/>
          </a:xfrm>
          <a:prstGeom prst="rect">
            <a:avLst/>
          </a:prstGeom>
        </p:spPr>
      </p:pic>
      <p:pic>
        <p:nvPicPr>
          <p:cNvPr id="6" name="Picture 5">
            <a:extLst>
              <a:ext uri="{FF2B5EF4-FFF2-40B4-BE49-F238E27FC236}">
                <a16:creationId xmlns:a16="http://schemas.microsoft.com/office/drawing/2014/main" id="{1E1FB9C8-1E8C-4751-B08B-65C5C21AA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0914" y="3670852"/>
            <a:ext cx="5452533" cy="3081131"/>
          </a:xfrm>
          <a:prstGeom prst="rect">
            <a:avLst/>
          </a:prstGeom>
        </p:spPr>
      </p:pic>
    </p:spTree>
    <p:extLst>
      <p:ext uri="{BB962C8B-B14F-4D97-AF65-F5344CB8AC3E}">
        <p14:creationId xmlns:p14="http://schemas.microsoft.com/office/powerpoint/2010/main" val="987520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C8DE50B0-9036-4D57-815B-521CD5F92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51"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2B85E61-AF0C-4CE4-9CB5-CCDCA05F7B55}"/>
              </a:ext>
            </a:extLst>
          </p:cNvPr>
          <p:cNvPicPr>
            <a:picLocks noChangeAspect="1"/>
          </p:cNvPicPr>
          <p:nvPr/>
        </p:nvPicPr>
        <p:blipFill rotWithShape="1">
          <a:blip r:embed="rId3"/>
          <a:srcRect l="28493" t="32262" r="28043" b="23852"/>
          <a:stretch/>
        </p:blipFill>
        <p:spPr>
          <a:xfrm>
            <a:off x="6210276" y="1258958"/>
            <a:ext cx="5782940" cy="4108172"/>
          </a:xfrm>
          <a:prstGeom prst="rect">
            <a:avLst/>
          </a:prstGeom>
        </p:spPr>
      </p:pic>
    </p:spTree>
    <p:extLst>
      <p:ext uri="{BB962C8B-B14F-4D97-AF65-F5344CB8AC3E}">
        <p14:creationId xmlns:p14="http://schemas.microsoft.com/office/powerpoint/2010/main" val="2260585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5253C18B-F677-4D0F-91A8-17F6565109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00" y="0"/>
            <a:ext cx="5299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A274ADD-741F-4B53-978C-9172D90F378E}"/>
              </a:ext>
            </a:extLst>
          </p:cNvPr>
          <p:cNvPicPr>
            <a:picLocks noChangeAspect="1"/>
          </p:cNvPicPr>
          <p:nvPr/>
        </p:nvPicPr>
        <p:blipFill>
          <a:blip r:embed="rId3"/>
          <a:stretch>
            <a:fillRect/>
          </a:stretch>
        </p:blipFill>
        <p:spPr>
          <a:xfrm>
            <a:off x="6263827" y="522932"/>
            <a:ext cx="5843292" cy="5912591"/>
          </a:xfrm>
          <a:prstGeom prst="rect">
            <a:avLst/>
          </a:prstGeom>
        </p:spPr>
      </p:pic>
    </p:spTree>
    <p:extLst>
      <p:ext uri="{BB962C8B-B14F-4D97-AF65-F5344CB8AC3E}">
        <p14:creationId xmlns:p14="http://schemas.microsoft.com/office/powerpoint/2010/main" val="342778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4299AB-18E1-4694-9AC7-6EC22F80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78" y="0"/>
            <a:ext cx="5299364" cy="6858000"/>
          </a:xfrm>
          <a:prstGeom prst="rect">
            <a:avLst/>
          </a:prstGeom>
        </p:spPr>
      </p:pic>
      <p:pic>
        <p:nvPicPr>
          <p:cNvPr id="12" name="Picture 11">
            <a:extLst>
              <a:ext uri="{FF2B5EF4-FFF2-40B4-BE49-F238E27FC236}">
                <a16:creationId xmlns:a16="http://schemas.microsoft.com/office/drawing/2014/main" id="{5D5E728F-CA13-4273-92A7-B7F127962D4C}"/>
              </a:ext>
            </a:extLst>
          </p:cNvPr>
          <p:cNvPicPr>
            <a:picLocks noChangeAspect="1"/>
          </p:cNvPicPr>
          <p:nvPr/>
        </p:nvPicPr>
        <p:blipFill>
          <a:blip r:embed="rId3"/>
          <a:stretch>
            <a:fillRect/>
          </a:stretch>
        </p:blipFill>
        <p:spPr>
          <a:xfrm>
            <a:off x="6321777" y="171710"/>
            <a:ext cx="5746044" cy="6514580"/>
          </a:xfrm>
          <a:prstGeom prst="rect">
            <a:avLst/>
          </a:prstGeom>
        </p:spPr>
      </p:pic>
    </p:spTree>
    <p:extLst>
      <p:ext uri="{BB962C8B-B14F-4D97-AF65-F5344CB8AC3E}">
        <p14:creationId xmlns:p14="http://schemas.microsoft.com/office/powerpoint/2010/main" val="3834709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47C1-66A0-48E1-B9E0-CDDD2DF4F496}"/>
              </a:ext>
            </a:extLst>
          </p:cNvPr>
          <p:cNvSpPr>
            <a:spLocks noGrp="1"/>
          </p:cNvSpPr>
          <p:nvPr>
            <p:ph type="title"/>
          </p:nvPr>
        </p:nvSpPr>
        <p:spPr>
          <a:xfrm>
            <a:off x="838199" y="0"/>
            <a:ext cx="10515600" cy="831497"/>
          </a:xfrm>
        </p:spPr>
        <p:txBody>
          <a:bodyPr/>
          <a:lstStyle/>
          <a:p>
            <a:r>
              <a:rPr lang="en-US" dirty="0">
                <a:solidFill>
                  <a:schemeClr val="accent1">
                    <a:lumMod val="75000"/>
                  </a:schemeClr>
                </a:solidFill>
              </a:rPr>
              <a:t>SUITABLE SITE FOR FIRST AID BOX</a:t>
            </a:r>
            <a:endParaRPr lang="en-IN" dirty="0">
              <a:solidFill>
                <a:schemeClr val="accent1">
                  <a:lumMod val="75000"/>
                </a:schemeClr>
              </a:solidFill>
            </a:endParaRPr>
          </a:p>
        </p:txBody>
      </p:sp>
      <p:sp>
        <p:nvSpPr>
          <p:cNvPr id="3" name="Content Placeholder 2">
            <a:extLst>
              <a:ext uri="{FF2B5EF4-FFF2-40B4-BE49-F238E27FC236}">
                <a16:creationId xmlns:a16="http://schemas.microsoft.com/office/drawing/2014/main" id="{F2E153AA-0BF6-499C-AA50-C70B96D3907D}"/>
              </a:ext>
            </a:extLst>
          </p:cNvPr>
          <p:cNvSpPr>
            <a:spLocks noGrp="1"/>
          </p:cNvSpPr>
          <p:nvPr>
            <p:ph idx="1"/>
          </p:nvPr>
        </p:nvSpPr>
        <p:spPr>
          <a:xfrm>
            <a:off x="2636892" y="831496"/>
            <a:ext cx="6918213" cy="6026504"/>
          </a:xfrm>
        </p:spPr>
        <p:txBody>
          <a:bodyPr>
            <a:normAutofit fontScale="70000" lnSpcReduction="20000"/>
          </a:bodyPr>
          <a:lstStyle/>
          <a:p>
            <a:pPr marL="457200" lvl="1" indent="0">
              <a:buNone/>
            </a:pPr>
            <a:r>
              <a:rPr lang="en-US" sz="2900" b="1" dirty="0"/>
              <a:t>The suitable site for installing first aid box in Trichy are</a:t>
            </a:r>
          </a:p>
          <a:p>
            <a:pPr marL="0" indent="0" algn="just">
              <a:buNone/>
            </a:pPr>
            <a:r>
              <a:rPr lang="en-US" sz="1900" b="1" i="1" dirty="0"/>
              <a:t>                                           SRIRANGAM</a:t>
            </a:r>
          </a:p>
          <a:p>
            <a:pPr marL="0" indent="0" algn="just">
              <a:buNone/>
            </a:pPr>
            <a:r>
              <a:rPr lang="en-US" sz="1900" b="1" i="1" dirty="0"/>
              <a:t>                                           THIRUVANAIKOVIL </a:t>
            </a:r>
          </a:p>
          <a:p>
            <a:pPr marL="0" indent="0" algn="just">
              <a:buNone/>
            </a:pPr>
            <a:r>
              <a:rPr lang="en-US" sz="1900" b="1" i="1" dirty="0"/>
              <a:t>                                           PERIYAR NAGAR</a:t>
            </a:r>
          </a:p>
          <a:p>
            <a:pPr marL="0" indent="0" algn="just">
              <a:buNone/>
            </a:pPr>
            <a:r>
              <a:rPr lang="en-US" sz="1900" b="1" i="1" dirty="0"/>
              <a:t>                                           MAMBALASALAI</a:t>
            </a:r>
          </a:p>
          <a:p>
            <a:pPr marL="0" indent="0" algn="just">
              <a:buNone/>
            </a:pPr>
            <a:r>
              <a:rPr lang="en-US" sz="1900" b="1" i="1" dirty="0"/>
              <a:t>                                           RAJA COLONY</a:t>
            </a:r>
          </a:p>
          <a:p>
            <a:pPr marL="0" indent="0" algn="just">
              <a:buNone/>
            </a:pPr>
            <a:r>
              <a:rPr lang="en-US" sz="1900" b="1" i="1" dirty="0"/>
              <a:t>                                           WORAIYUR</a:t>
            </a:r>
          </a:p>
          <a:p>
            <a:pPr marL="0" indent="0" algn="just">
              <a:buNone/>
            </a:pPr>
            <a:r>
              <a:rPr lang="en-US" sz="1900" b="1" i="1" dirty="0"/>
              <a:t>                                           CHATHRAM </a:t>
            </a:r>
          </a:p>
          <a:p>
            <a:pPr marL="0" indent="0" algn="just">
              <a:buNone/>
            </a:pPr>
            <a:r>
              <a:rPr lang="en-US" sz="1900" b="1" i="1" dirty="0"/>
              <a:t>                                           ANAMALAI NAGAR</a:t>
            </a:r>
          </a:p>
          <a:p>
            <a:pPr marL="0" indent="0" algn="just">
              <a:buNone/>
            </a:pPr>
            <a:r>
              <a:rPr lang="en-US" sz="1900" b="1" i="1" dirty="0"/>
              <a:t>                                           SINGARATHOPPU</a:t>
            </a:r>
          </a:p>
          <a:p>
            <a:pPr marL="0" indent="0" algn="just">
              <a:buNone/>
            </a:pPr>
            <a:r>
              <a:rPr lang="en-US" sz="1900" b="1" i="1" dirty="0"/>
              <a:t>                                           UYAKONDANTHIRUMALAI</a:t>
            </a:r>
          </a:p>
          <a:p>
            <a:pPr marL="0" indent="0" algn="just">
              <a:buNone/>
            </a:pPr>
            <a:r>
              <a:rPr lang="en-US" sz="1900" b="1" i="1" dirty="0"/>
              <a:t>                                           KATTUR</a:t>
            </a:r>
          </a:p>
          <a:p>
            <a:pPr marL="0" indent="0" algn="just">
              <a:buNone/>
            </a:pPr>
            <a:r>
              <a:rPr lang="en-US" sz="1900" b="1" i="1" dirty="0"/>
              <a:t>                                           MELAPUTHUR</a:t>
            </a:r>
          </a:p>
          <a:p>
            <a:pPr marL="0" indent="0" algn="just">
              <a:buNone/>
            </a:pPr>
            <a:r>
              <a:rPr lang="en-US" sz="1900" b="1" i="1" dirty="0"/>
              <a:t>                                           JUNCTION       </a:t>
            </a:r>
          </a:p>
          <a:p>
            <a:pPr marL="0" indent="0" algn="just">
              <a:buNone/>
            </a:pPr>
            <a:r>
              <a:rPr lang="en-US" sz="1900" b="1" i="1" dirty="0"/>
              <a:t>                                           IOB NAGAR   </a:t>
            </a:r>
          </a:p>
          <a:p>
            <a:pPr marL="0" indent="0" algn="just">
              <a:buNone/>
            </a:pPr>
            <a:r>
              <a:rPr lang="en-US" sz="1900" b="1" i="1" dirty="0"/>
              <a:t>                                           KAJAMALAI</a:t>
            </a:r>
          </a:p>
          <a:p>
            <a:pPr marL="0" indent="0" algn="just">
              <a:buNone/>
            </a:pPr>
            <a:r>
              <a:rPr lang="en-US" sz="1900" b="1" i="1" dirty="0"/>
              <a:t>                                           EDAMALAIPATIPUTHUR </a:t>
            </a:r>
          </a:p>
          <a:p>
            <a:pPr marL="0" indent="0" algn="just">
              <a:buNone/>
            </a:pPr>
            <a:r>
              <a:rPr lang="en-US" sz="1900" b="1" i="1" dirty="0"/>
              <a:t>                                           KK NAGAR</a:t>
            </a:r>
          </a:p>
          <a:p>
            <a:pPr marL="0" indent="0" algn="just">
              <a:buNone/>
            </a:pPr>
            <a:r>
              <a:rPr lang="en-US" sz="1900" b="1" i="1" dirty="0"/>
              <a:t>                                           ANAND NAGAR    </a:t>
            </a:r>
            <a:endParaRPr lang="en-IN" sz="1900" b="1" i="1" dirty="0"/>
          </a:p>
          <a:p>
            <a:pPr marL="0" indent="0" algn="just">
              <a:buNone/>
            </a:pPr>
            <a:endParaRPr lang="en-US" dirty="0"/>
          </a:p>
          <a:p>
            <a:pPr marL="0" indent="0" algn="just">
              <a:buNone/>
            </a:pPr>
            <a:r>
              <a:rPr lang="en-US" sz="1050" dirty="0"/>
              <a:t>                                           </a:t>
            </a:r>
            <a:endParaRPr lang="en-IN" sz="1050" dirty="0"/>
          </a:p>
        </p:txBody>
      </p:sp>
      <p:pic>
        <p:nvPicPr>
          <p:cNvPr id="5" name="Picture 4">
            <a:extLst>
              <a:ext uri="{FF2B5EF4-FFF2-40B4-BE49-F238E27FC236}">
                <a16:creationId xmlns:a16="http://schemas.microsoft.com/office/drawing/2014/main" id="{564B4295-5BDD-4853-86E9-D8CAB5C42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489" y="1272998"/>
            <a:ext cx="5788913" cy="5143500"/>
          </a:xfrm>
          <a:prstGeom prst="rect">
            <a:avLst/>
          </a:prstGeom>
        </p:spPr>
      </p:pic>
      <p:pic>
        <p:nvPicPr>
          <p:cNvPr id="9" name="Picture 8">
            <a:extLst>
              <a:ext uri="{FF2B5EF4-FFF2-40B4-BE49-F238E27FC236}">
                <a16:creationId xmlns:a16="http://schemas.microsoft.com/office/drawing/2014/main" id="{84197DCA-3C1A-4156-84F3-247E9F0B47CE}"/>
              </a:ext>
            </a:extLst>
          </p:cNvPr>
          <p:cNvPicPr>
            <a:picLocks noChangeAspect="1"/>
          </p:cNvPicPr>
          <p:nvPr/>
        </p:nvPicPr>
        <p:blipFill>
          <a:blip r:embed="rId3"/>
          <a:stretch>
            <a:fillRect/>
          </a:stretch>
        </p:blipFill>
        <p:spPr>
          <a:xfrm>
            <a:off x="99010" y="1272998"/>
            <a:ext cx="3973689" cy="3396110"/>
          </a:xfrm>
          <a:prstGeom prst="rect">
            <a:avLst/>
          </a:prstGeom>
        </p:spPr>
      </p:pic>
    </p:spTree>
    <p:extLst>
      <p:ext uri="{BB962C8B-B14F-4D97-AF65-F5344CB8AC3E}">
        <p14:creationId xmlns:p14="http://schemas.microsoft.com/office/powerpoint/2010/main" val="747424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A0650-DFCF-4C1F-9351-6A930858E68A}"/>
              </a:ext>
            </a:extLst>
          </p:cNvPr>
          <p:cNvSpPr>
            <a:spLocks noGrp="1"/>
          </p:cNvSpPr>
          <p:nvPr>
            <p:ph type="title"/>
          </p:nvPr>
        </p:nvSpPr>
        <p:spPr>
          <a:xfrm>
            <a:off x="1813560" y="-289084"/>
            <a:ext cx="10515600" cy="1325563"/>
          </a:xfrm>
        </p:spPr>
        <p:txBody>
          <a:bodyPr/>
          <a:lstStyle/>
          <a:p>
            <a:r>
              <a:rPr lang="en-US" dirty="0">
                <a:solidFill>
                  <a:srgbClr val="00B0F0"/>
                </a:solidFill>
              </a:rPr>
              <a:t>EMERGENCY ACTION STEP</a:t>
            </a:r>
            <a:endParaRPr lang="en-IN" dirty="0">
              <a:solidFill>
                <a:srgbClr val="00B0F0"/>
              </a:solidFill>
            </a:endParaRPr>
          </a:p>
        </p:txBody>
      </p:sp>
      <p:sp>
        <p:nvSpPr>
          <p:cNvPr id="3" name="Content Placeholder 2">
            <a:extLst>
              <a:ext uri="{FF2B5EF4-FFF2-40B4-BE49-F238E27FC236}">
                <a16:creationId xmlns:a16="http://schemas.microsoft.com/office/drawing/2014/main" id="{EE1AE6D9-A154-4C27-A81B-E241FBE6301C}"/>
              </a:ext>
            </a:extLst>
          </p:cNvPr>
          <p:cNvSpPr>
            <a:spLocks noGrp="1"/>
          </p:cNvSpPr>
          <p:nvPr>
            <p:ph idx="1"/>
          </p:nvPr>
        </p:nvSpPr>
        <p:spPr>
          <a:xfrm>
            <a:off x="0" y="681037"/>
            <a:ext cx="12435840" cy="4351338"/>
          </a:xfrm>
        </p:spPr>
        <p:txBody>
          <a:bodyPr/>
          <a:lstStyle/>
          <a:p>
            <a:pPr marL="0" indent="0">
              <a:buNone/>
            </a:pPr>
            <a:r>
              <a:rPr lang="en-US" dirty="0"/>
              <a:t>                                                         </a:t>
            </a:r>
            <a:r>
              <a:rPr lang="en-US" sz="3200" dirty="0"/>
              <a:t>CHECK</a:t>
            </a:r>
          </a:p>
          <a:p>
            <a:pPr marL="0" indent="0">
              <a:buNone/>
            </a:pPr>
            <a:r>
              <a:rPr lang="en-US" sz="3200" dirty="0"/>
              <a:t>                                                  CALL</a:t>
            </a:r>
          </a:p>
          <a:p>
            <a:pPr marL="0" indent="0">
              <a:buNone/>
            </a:pPr>
            <a:r>
              <a:rPr lang="en-US" sz="3200" dirty="0"/>
              <a:t>                                                  CARE</a:t>
            </a:r>
          </a:p>
          <a:p>
            <a:pPr marL="0" indent="0">
              <a:buNone/>
            </a:pPr>
            <a:r>
              <a:rPr lang="en-US" sz="4400" dirty="0">
                <a:solidFill>
                  <a:srgbClr val="00B0F0"/>
                </a:solidFill>
                <a:latin typeface="+mj-lt"/>
              </a:rPr>
              <a:t>               WHEN TO CALL AMBULANCE</a:t>
            </a:r>
          </a:p>
          <a:p>
            <a:pPr marL="0" indent="0">
              <a:buNone/>
            </a:pPr>
            <a:r>
              <a:rPr lang="en-US" dirty="0"/>
              <a:t>                                               </a:t>
            </a:r>
            <a:endParaRPr lang="en-IN" dirty="0"/>
          </a:p>
        </p:txBody>
      </p:sp>
      <p:pic>
        <p:nvPicPr>
          <p:cNvPr id="5" name="Picture 4">
            <a:extLst>
              <a:ext uri="{FF2B5EF4-FFF2-40B4-BE49-F238E27FC236}">
                <a16:creationId xmlns:a16="http://schemas.microsoft.com/office/drawing/2014/main" id="{439D6819-DBD7-4882-9EFC-7061F46D4969}"/>
              </a:ext>
            </a:extLst>
          </p:cNvPr>
          <p:cNvPicPr>
            <a:picLocks noChangeAspect="1"/>
          </p:cNvPicPr>
          <p:nvPr/>
        </p:nvPicPr>
        <p:blipFill rotWithShape="1">
          <a:blip r:embed="rId2">
            <a:extLst>
              <a:ext uri="{28A0092B-C50C-407E-A947-70E740481C1C}">
                <a14:useLocalDpi xmlns:a14="http://schemas.microsoft.com/office/drawing/2010/main" val="0"/>
              </a:ext>
            </a:extLst>
          </a:blip>
          <a:srcRect t="30224" b="26069"/>
          <a:stretch/>
        </p:blipFill>
        <p:spPr>
          <a:xfrm>
            <a:off x="3429000" y="3078480"/>
            <a:ext cx="5059680" cy="3505200"/>
          </a:xfrm>
          <a:prstGeom prst="rect">
            <a:avLst/>
          </a:prstGeom>
        </p:spPr>
      </p:pic>
    </p:spTree>
    <p:extLst>
      <p:ext uri="{BB962C8B-B14F-4D97-AF65-F5344CB8AC3E}">
        <p14:creationId xmlns:p14="http://schemas.microsoft.com/office/powerpoint/2010/main" val="280767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099272BD-FE9A-48A9-B7D6-6722D31558DC}"/>
              </a:ext>
            </a:extLst>
          </p:cNvPr>
          <p:cNvSpPr>
            <a:spLocks noGrp="1" noChangeArrowheads="1"/>
          </p:cNvSpPr>
          <p:nvPr>
            <p:ph type="title"/>
          </p:nvPr>
        </p:nvSpPr>
        <p:spPr>
          <a:xfrm>
            <a:off x="2057400" y="304800"/>
            <a:ext cx="8229600" cy="1143000"/>
          </a:xfrm>
        </p:spPr>
        <p:txBody>
          <a:bodyPr>
            <a:normAutofit/>
          </a:bodyPr>
          <a:lstStyle/>
          <a:p>
            <a:r>
              <a:rPr lang="en-US" altLang="en-US" b="1" i="1" dirty="0"/>
              <a:t>ANALYSIS OF EXISTING SITUATION </a:t>
            </a:r>
          </a:p>
        </p:txBody>
      </p:sp>
      <p:sp>
        <p:nvSpPr>
          <p:cNvPr id="3" name="Content Placeholder 2">
            <a:extLst>
              <a:ext uri="{FF2B5EF4-FFF2-40B4-BE49-F238E27FC236}">
                <a16:creationId xmlns:a16="http://schemas.microsoft.com/office/drawing/2014/main" id="{CF654F93-B046-4144-9402-22230D739F1F}"/>
              </a:ext>
            </a:extLst>
          </p:cNvPr>
          <p:cNvSpPr>
            <a:spLocks noGrp="1"/>
          </p:cNvSpPr>
          <p:nvPr>
            <p:ph idx="1"/>
          </p:nvPr>
        </p:nvSpPr>
        <p:spPr>
          <a:xfrm>
            <a:off x="1981200" y="1447800"/>
            <a:ext cx="8229600" cy="5029200"/>
          </a:xfrm>
        </p:spPr>
        <p:txBody>
          <a:bodyPr>
            <a:normAutofit fontScale="62500" lnSpcReduction="20000"/>
          </a:bodyPr>
          <a:lstStyle/>
          <a:p>
            <a:pPr marL="274320" indent="-274320">
              <a:lnSpc>
                <a:spcPct val="170000"/>
              </a:lnSpc>
              <a:spcBef>
                <a:spcPts val="698"/>
              </a:spcBef>
              <a:spcAft>
                <a:spcPts val="0"/>
              </a:spcAft>
              <a:buClr>
                <a:schemeClr val="accent3"/>
              </a:buClr>
              <a:buNone/>
              <a:defRPr/>
            </a:pPr>
            <a:r>
              <a:rPr lang="en-US" dirty="0">
                <a:solidFill>
                  <a:schemeClr val="tx2">
                    <a:lumMod val="75000"/>
                    <a:lumOff val="25000"/>
                  </a:schemeClr>
                </a:solidFill>
              </a:rPr>
              <a:t>    </a:t>
            </a:r>
            <a:r>
              <a:rPr lang="en-US" b="1" dirty="0">
                <a:solidFill>
                  <a:schemeClr val="tx2">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ACCORDING TO “WHO” DEATH REPORTED IN INDIA ONLY IN ROAD ACCIDENT</a:t>
            </a:r>
          </a:p>
          <a:p>
            <a:pPr marL="274320" indent="-274320">
              <a:spcBef>
                <a:spcPts val="698"/>
              </a:spcBef>
              <a:spcAft>
                <a:spcPts val="0"/>
              </a:spcAft>
              <a:buClr>
                <a:schemeClr val="accent3"/>
              </a:buClr>
              <a:buNone/>
              <a:defRPr/>
            </a:pPr>
            <a:endParaRPr lang="en-US" dirty="0">
              <a:solidFill>
                <a:schemeClr val="tx2">
                  <a:lumMod val="75000"/>
                  <a:lumOff val="25000"/>
                </a:schemeClr>
              </a:solidFill>
              <a:latin typeface="Times New Roman" pitchFamily="18" charset="0"/>
              <a:cs typeface="Times New Roman" pitchFamily="18" charset="0"/>
            </a:endParaRPr>
          </a:p>
          <a:p>
            <a:pPr marL="274320" indent="-274320">
              <a:spcBef>
                <a:spcPts val="698"/>
              </a:spcBef>
              <a:spcAft>
                <a:spcPts val="0"/>
              </a:spcAft>
              <a:buClr>
                <a:schemeClr val="accent3"/>
              </a:buClr>
              <a:buNone/>
              <a:defRPr/>
            </a:pPr>
            <a:endParaRPr lang="en-US" dirty="0">
              <a:solidFill>
                <a:schemeClr val="tx2">
                  <a:lumMod val="75000"/>
                  <a:lumOff val="25000"/>
                </a:schemeClr>
              </a:solidFill>
              <a:latin typeface="Times New Roman" pitchFamily="18" charset="0"/>
              <a:cs typeface="Times New Roman" pitchFamily="18" charset="0"/>
            </a:endParaRPr>
          </a:p>
          <a:p>
            <a:pPr marL="274320" indent="-274320">
              <a:spcBef>
                <a:spcPts val="698"/>
              </a:spcBef>
              <a:spcAft>
                <a:spcPts val="0"/>
              </a:spcAft>
              <a:buClr>
                <a:schemeClr val="accent3"/>
              </a:buClr>
              <a:buNone/>
              <a:defRPr/>
            </a:pPr>
            <a:endParaRPr lang="en-US" dirty="0">
              <a:solidFill>
                <a:schemeClr val="tx2">
                  <a:lumMod val="75000"/>
                  <a:lumOff val="25000"/>
                </a:schemeClr>
              </a:solidFill>
              <a:latin typeface="Times New Roman" pitchFamily="18" charset="0"/>
              <a:cs typeface="Times New Roman" pitchFamily="18" charset="0"/>
            </a:endParaRPr>
          </a:p>
          <a:p>
            <a:pPr marL="274320" indent="-274320">
              <a:spcBef>
                <a:spcPts val="698"/>
              </a:spcBef>
              <a:spcAft>
                <a:spcPts val="0"/>
              </a:spcAft>
              <a:buClr>
                <a:schemeClr val="accent3"/>
              </a:buClr>
              <a:buNone/>
              <a:defRPr/>
            </a:pPr>
            <a:r>
              <a:rPr lang="en-US" dirty="0">
                <a:solidFill>
                  <a:schemeClr val="tx2">
                    <a:lumMod val="75000"/>
                    <a:lumOff val="25000"/>
                  </a:schemeClr>
                </a:solidFill>
                <a:latin typeface="Times New Roman" pitchFamily="18" charset="0"/>
                <a:cs typeface="Times New Roman" pitchFamily="18" charset="0"/>
              </a:rPr>
              <a:t>     </a:t>
            </a:r>
          </a:p>
          <a:p>
            <a:pPr marL="274320" indent="-274320">
              <a:spcBef>
                <a:spcPts val="698"/>
              </a:spcBef>
              <a:spcAft>
                <a:spcPts val="0"/>
              </a:spcAft>
              <a:buClr>
                <a:schemeClr val="accent3"/>
              </a:buClr>
              <a:buNone/>
              <a:defRPr/>
            </a:pPr>
            <a:endParaRPr lang="en-US" dirty="0">
              <a:solidFill>
                <a:schemeClr val="tx2">
                  <a:lumMod val="75000"/>
                  <a:lumOff val="25000"/>
                </a:schemeClr>
              </a:solidFill>
              <a:latin typeface="Times New Roman" pitchFamily="18" charset="0"/>
              <a:cs typeface="Times New Roman" pitchFamily="18" charset="0"/>
            </a:endParaRPr>
          </a:p>
          <a:p>
            <a:pPr marL="274320" indent="-274320">
              <a:spcBef>
                <a:spcPts val="698"/>
              </a:spcBef>
              <a:spcAft>
                <a:spcPts val="0"/>
              </a:spcAft>
              <a:buClr>
                <a:schemeClr val="accent3"/>
              </a:buClr>
              <a:buNone/>
              <a:defRPr/>
            </a:pPr>
            <a:endParaRPr lang="en-US" dirty="0">
              <a:solidFill>
                <a:schemeClr val="tx2">
                  <a:lumMod val="75000"/>
                  <a:lumOff val="25000"/>
                </a:schemeClr>
              </a:solidFill>
              <a:latin typeface="Times New Roman" pitchFamily="18" charset="0"/>
              <a:cs typeface="Times New Roman" pitchFamily="18" charset="0"/>
            </a:endParaRPr>
          </a:p>
          <a:p>
            <a:pPr marL="274320" indent="-274320">
              <a:spcBef>
                <a:spcPts val="698"/>
              </a:spcBef>
              <a:spcAft>
                <a:spcPts val="0"/>
              </a:spcAft>
              <a:buClr>
                <a:schemeClr val="accent3"/>
              </a:buClr>
              <a:buNone/>
              <a:defRPr/>
            </a:pPr>
            <a:endParaRPr lang="en-US" dirty="0">
              <a:solidFill>
                <a:schemeClr val="tx2">
                  <a:lumMod val="75000"/>
                  <a:lumOff val="25000"/>
                </a:schemeClr>
              </a:solidFill>
              <a:latin typeface="Times New Roman" pitchFamily="18" charset="0"/>
              <a:cs typeface="Times New Roman" pitchFamily="18" charset="0"/>
            </a:endParaRPr>
          </a:p>
          <a:p>
            <a:pPr marL="274320" indent="-274320">
              <a:lnSpc>
                <a:spcPct val="120000"/>
              </a:lnSpc>
              <a:spcBef>
                <a:spcPts val="698"/>
              </a:spcBef>
              <a:spcAft>
                <a:spcPts val="0"/>
              </a:spcAft>
              <a:buClr>
                <a:schemeClr val="accent3"/>
              </a:buClr>
              <a:buNone/>
              <a:defRPr/>
            </a:pPr>
            <a:endParaRPr lang="en-US" dirty="0">
              <a:solidFill>
                <a:schemeClr val="tx2">
                  <a:lumMod val="75000"/>
                  <a:lumOff val="25000"/>
                </a:schemeClr>
              </a:solidFill>
              <a:latin typeface="Times New Roman" pitchFamily="18" charset="0"/>
              <a:cs typeface="Times New Roman" pitchFamily="18" charset="0"/>
            </a:endParaRPr>
          </a:p>
          <a:p>
            <a:pPr marL="274320" indent="-274320">
              <a:lnSpc>
                <a:spcPct val="120000"/>
              </a:lnSpc>
              <a:spcBef>
                <a:spcPts val="698"/>
              </a:spcBef>
              <a:spcAft>
                <a:spcPts val="0"/>
              </a:spcAft>
              <a:buClr>
                <a:schemeClr val="accent3"/>
              </a:buClr>
              <a:buNone/>
              <a:defRPr/>
            </a:pPr>
            <a:endParaRPr lang="en-US" dirty="0">
              <a:solidFill>
                <a:schemeClr val="tx2">
                  <a:lumMod val="75000"/>
                  <a:lumOff val="25000"/>
                </a:schemeClr>
              </a:solidFill>
              <a:latin typeface="Times New Roman" pitchFamily="18" charset="0"/>
              <a:cs typeface="Times New Roman" pitchFamily="18" charset="0"/>
            </a:endParaRPr>
          </a:p>
          <a:p>
            <a:pPr marL="274320" indent="-274320">
              <a:lnSpc>
                <a:spcPct val="120000"/>
              </a:lnSpc>
              <a:spcBef>
                <a:spcPts val="698"/>
              </a:spcBef>
              <a:spcAft>
                <a:spcPts val="0"/>
              </a:spcAft>
              <a:buClr>
                <a:schemeClr val="accent3"/>
              </a:buClr>
              <a:buNone/>
              <a:defRPr/>
            </a:pPr>
            <a:r>
              <a:rPr lang="en-US" sz="3800" dirty="0">
                <a:solidFill>
                  <a:schemeClr val="tx2">
                    <a:lumMod val="75000"/>
                    <a:lumOff val="25000"/>
                  </a:schemeClr>
                </a:solidFill>
                <a:latin typeface="Times New Roman" pitchFamily="18" charset="0"/>
                <a:cs typeface="Times New Roman" pitchFamily="18" charset="0"/>
              </a:rPr>
              <a:t>On  an average  </a:t>
            </a:r>
            <a:r>
              <a:rPr lang="en-US" sz="3800" b="1" dirty="0">
                <a:solidFill>
                  <a:schemeClr val="tx2">
                    <a:lumMod val="75000"/>
                    <a:lumOff val="25000"/>
                  </a:schemeClr>
                </a:solidFill>
                <a:latin typeface="Times New Roman" pitchFamily="18" charset="0"/>
                <a:cs typeface="Times New Roman" pitchFamily="18" charset="0"/>
              </a:rPr>
              <a:t>per  day </a:t>
            </a:r>
            <a:r>
              <a:rPr lang="en-US" sz="3800" dirty="0">
                <a:solidFill>
                  <a:schemeClr val="tx2">
                    <a:lumMod val="75000"/>
                    <a:lumOff val="25000"/>
                  </a:schemeClr>
                </a:solidFill>
                <a:latin typeface="Times New Roman" pitchFamily="18" charset="0"/>
                <a:cs typeface="Times New Roman" pitchFamily="18" charset="0"/>
              </a:rPr>
              <a:t>there are  </a:t>
            </a:r>
            <a:r>
              <a:rPr lang="en-US" sz="3800" b="1" dirty="0">
                <a:solidFill>
                  <a:schemeClr val="tx2">
                    <a:lumMod val="75000"/>
                    <a:lumOff val="25000"/>
                  </a:schemeClr>
                </a:solidFill>
                <a:latin typeface="Times New Roman" pitchFamily="18" charset="0"/>
                <a:cs typeface="Times New Roman" pitchFamily="18" charset="0"/>
              </a:rPr>
              <a:t>290 deaths happens on road accidents </a:t>
            </a:r>
            <a:r>
              <a:rPr lang="en-US" sz="3800" dirty="0">
                <a:solidFill>
                  <a:schemeClr val="tx2">
                    <a:lumMod val="75000"/>
                    <a:lumOff val="25000"/>
                  </a:schemeClr>
                </a:solidFill>
                <a:latin typeface="Times New Roman" pitchFamily="18" charset="0"/>
                <a:cs typeface="Times New Roman" pitchFamily="18" charset="0"/>
              </a:rPr>
              <a:t>in India now a days.</a:t>
            </a:r>
          </a:p>
          <a:p>
            <a:pPr marL="274320" indent="-274320">
              <a:spcBef>
                <a:spcPts val="698"/>
              </a:spcBef>
              <a:spcAft>
                <a:spcPts val="0"/>
              </a:spcAft>
              <a:buClr>
                <a:schemeClr val="accent3"/>
              </a:buClr>
              <a:buNone/>
              <a:defRPr/>
            </a:pPr>
            <a:endParaRPr lang="en-US" dirty="0">
              <a:solidFill>
                <a:schemeClr val="tx2">
                  <a:lumMod val="75000"/>
                  <a:lumOff val="25000"/>
                </a:schemeClr>
              </a:solidFill>
              <a:latin typeface="Times New Roman" pitchFamily="18" charset="0"/>
              <a:cs typeface="Times New Roman" pitchFamily="18" charset="0"/>
            </a:endParaRPr>
          </a:p>
          <a:p>
            <a:pPr marL="274320" indent="-274320">
              <a:spcBef>
                <a:spcPts val="698"/>
              </a:spcBef>
              <a:spcAft>
                <a:spcPts val="0"/>
              </a:spcAft>
              <a:buClr>
                <a:schemeClr val="accent3"/>
              </a:buClr>
              <a:buNone/>
              <a:defRPr/>
            </a:pPr>
            <a:r>
              <a:rPr lang="en-US" dirty="0">
                <a:solidFill>
                  <a:schemeClr val="tx2">
                    <a:lumMod val="75000"/>
                    <a:lumOff val="25000"/>
                  </a:schemeClr>
                </a:solidFill>
                <a:latin typeface="Times New Roman" pitchFamily="18" charset="0"/>
                <a:cs typeface="Times New Roman" pitchFamily="18" charset="0"/>
              </a:rPr>
              <a:t>           </a:t>
            </a:r>
          </a:p>
        </p:txBody>
      </p:sp>
      <p:graphicFrame>
        <p:nvGraphicFramePr>
          <p:cNvPr id="9" name="Table 9">
            <a:extLst>
              <a:ext uri="{FF2B5EF4-FFF2-40B4-BE49-F238E27FC236}">
                <a16:creationId xmlns:a16="http://schemas.microsoft.com/office/drawing/2014/main" id="{6AFC8F20-85BC-4969-8A8E-09E0C8E4D250}"/>
              </a:ext>
            </a:extLst>
          </p:cNvPr>
          <p:cNvGraphicFramePr>
            <a:graphicFrameLocks noGrp="1"/>
          </p:cNvGraphicFramePr>
          <p:nvPr/>
        </p:nvGraphicFramePr>
        <p:xfrm>
          <a:off x="2286000" y="2501901"/>
          <a:ext cx="7467600" cy="2303464"/>
        </p:xfrm>
        <a:graphic>
          <a:graphicData uri="http://schemas.openxmlformats.org/drawingml/2006/table">
            <a:tbl>
              <a:tblPr firstRow="1" bandRow="1">
                <a:tableStyleId>{5C22544A-7EE6-4342-B048-85BDC9FD1C3A}</a:tableStyleId>
              </a:tblPr>
              <a:tblGrid>
                <a:gridCol w="2939374">
                  <a:extLst>
                    <a:ext uri="{9D8B030D-6E8A-4147-A177-3AD203B41FA5}">
                      <a16:colId xmlns:a16="http://schemas.microsoft.com/office/drawing/2014/main" val="20000"/>
                    </a:ext>
                  </a:extLst>
                </a:gridCol>
                <a:gridCol w="4528226">
                  <a:extLst>
                    <a:ext uri="{9D8B030D-6E8A-4147-A177-3AD203B41FA5}">
                      <a16:colId xmlns:a16="http://schemas.microsoft.com/office/drawing/2014/main" val="20001"/>
                    </a:ext>
                  </a:extLst>
                </a:gridCol>
              </a:tblGrid>
              <a:tr h="459677">
                <a:tc>
                  <a:txBody>
                    <a:bodyPr/>
                    <a:lstStyle/>
                    <a:p>
                      <a:r>
                        <a:rPr lang="en-US" sz="2400" dirty="0"/>
                        <a:t>YEAR</a:t>
                      </a:r>
                      <a:endParaRPr lang="en-IN" sz="2400" dirty="0"/>
                    </a:p>
                  </a:txBody>
                  <a:tcPr marT="45714" marB="45714"/>
                </a:tc>
                <a:tc>
                  <a:txBody>
                    <a:bodyPr/>
                    <a:lstStyle/>
                    <a:p>
                      <a:r>
                        <a:rPr lang="en-US" sz="2400" dirty="0"/>
                        <a:t>DEATH RATE</a:t>
                      </a:r>
                      <a:endParaRPr lang="en-IN" sz="2400" dirty="0"/>
                    </a:p>
                  </a:txBody>
                  <a:tcPr marT="45714" marB="45714"/>
                </a:tc>
                <a:extLst>
                  <a:ext uri="{0D108BD9-81ED-4DB2-BD59-A6C34878D82A}">
                    <a16:rowId xmlns:a16="http://schemas.microsoft.com/office/drawing/2014/main" val="10000"/>
                  </a:ext>
                </a:extLst>
              </a:tr>
              <a:tr h="459677">
                <a:tc>
                  <a:txBody>
                    <a:bodyPr/>
                    <a:lstStyle/>
                    <a:p>
                      <a:r>
                        <a:rPr lang="en-US" sz="2000" dirty="0">
                          <a:solidFill>
                            <a:srgbClr val="002060"/>
                          </a:solidFill>
                        </a:rPr>
                        <a:t>2016</a:t>
                      </a:r>
                      <a:endParaRPr lang="en-IN" sz="2000" dirty="0">
                        <a:solidFill>
                          <a:srgbClr val="002060"/>
                        </a:solidFill>
                      </a:endParaRPr>
                    </a:p>
                  </a:txBody>
                  <a:tcPr marT="45714" marB="45714"/>
                </a:tc>
                <a:tc>
                  <a:txBody>
                    <a:bodyPr/>
                    <a:lstStyle/>
                    <a:p>
                      <a:r>
                        <a:rPr lang="en-US" sz="2000" dirty="0">
                          <a:solidFill>
                            <a:srgbClr val="002060"/>
                          </a:solidFill>
                        </a:rPr>
                        <a:t>1,46,133</a:t>
                      </a:r>
                      <a:endParaRPr lang="en-IN" sz="2000" dirty="0">
                        <a:solidFill>
                          <a:srgbClr val="002060"/>
                        </a:solidFill>
                      </a:endParaRPr>
                    </a:p>
                  </a:txBody>
                  <a:tcPr marT="45714" marB="45714"/>
                </a:tc>
                <a:extLst>
                  <a:ext uri="{0D108BD9-81ED-4DB2-BD59-A6C34878D82A}">
                    <a16:rowId xmlns:a16="http://schemas.microsoft.com/office/drawing/2014/main" val="10001"/>
                  </a:ext>
                </a:extLst>
              </a:tr>
              <a:tr h="464756">
                <a:tc>
                  <a:txBody>
                    <a:bodyPr/>
                    <a:lstStyle/>
                    <a:p>
                      <a:r>
                        <a:rPr lang="en-US" sz="2000" dirty="0">
                          <a:solidFill>
                            <a:srgbClr val="002060"/>
                          </a:solidFill>
                        </a:rPr>
                        <a:t>2017</a:t>
                      </a:r>
                      <a:endParaRPr lang="en-IN" sz="2000" dirty="0">
                        <a:solidFill>
                          <a:srgbClr val="002060"/>
                        </a:solidFill>
                      </a:endParaRPr>
                    </a:p>
                  </a:txBody>
                  <a:tcPr marT="45714" marB="45714"/>
                </a:tc>
                <a:tc>
                  <a:txBody>
                    <a:bodyPr/>
                    <a:lstStyle/>
                    <a:p>
                      <a:r>
                        <a:rPr lang="en-US" sz="2000" dirty="0">
                          <a:solidFill>
                            <a:srgbClr val="002060"/>
                          </a:solidFill>
                        </a:rPr>
                        <a:t>2,18,876</a:t>
                      </a:r>
                      <a:endParaRPr lang="en-IN" sz="2000" dirty="0">
                        <a:solidFill>
                          <a:srgbClr val="002060"/>
                        </a:solidFill>
                      </a:endParaRPr>
                    </a:p>
                  </a:txBody>
                  <a:tcPr marT="45714" marB="45714"/>
                </a:tc>
                <a:extLst>
                  <a:ext uri="{0D108BD9-81ED-4DB2-BD59-A6C34878D82A}">
                    <a16:rowId xmlns:a16="http://schemas.microsoft.com/office/drawing/2014/main" val="10002"/>
                  </a:ext>
                </a:extLst>
              </a:tr>
              <a:tr h="459677">
                <a:tc>
                  <a:txBody>
                    <a:bodyPr/>
                    <a:lstStyle/>
                    <a:p>
                      <a:r>
                        <a:rPr lang="en-US" sz="2000" dirty="0">
                          <a:solidFill>
                            <a:srgbClr val="002060"/>
                          </a:solidFill>
                        </a:rPr>
                        <a:t>2018</a:t>
                      </a:r>
                      <a:endParaRPr lang="en-IN" sz="2000" dirty="0">
                        <a:solidFill>
                          <a:srgbClr val="002060"/>
                        </a:solidFill>
                      </a:endParaRPr>
                    </a:p>
                  </a:txBody>
                  <a:tcPr marT="45714" marB="45714"/>
                </a:tc>
                <a:tc>
                  <a:txBody>
                    <a:bodyPr/>
                    <a:lstStyle/>
                    <a:p>
                      <a:r>
                        <a:rPr lang="en-US" sz="2000" dirty="0">
                          <a:solidFill>
                            <a:srgbClr val="002060"/>
                          </a:solidFill>
                        </a:rPr>
                        <a:t>1,51,417</a:t>
                      </a:r>
                      <a:endParaRPr lang="en-IN" sz="2000" dirty="0">
                        <a:solidFill>
                          <a:srgbClr val="002060"/>
                        </a:solidFill>
                      </a:endParaRPr>
                    </a:p>
                  </a:txBody>
                  <a:tcPr marT="45714" marB="45714"/>
                </a:tc>
                <a:extLst>
                  <a:ext uri="{0D108BD9-81ED-4DB2-BD59-A6C34878D82A}">
                    <a16:rowId xmlns:a16="http://schemas.microsoft.com/office/drawing/2014/main" val="10003"/>
                  </a:ext>
                </a:extLst>
              </a:tr>
              <a:tr h="459677">
                <a:tc>
                  <a:txBody>
                    <a:bodyPr/>
                    <a:lstStyle/>
                    <a:p>
                      <a:r>
                        <a:rPr lang="en-US" sz="2000" dirty="0">
                          <a:solidFill>
                            <a:srgbClr val="002060"/>
                          </a:solidFill>
                        </a:rPr>
                        <a:t>2019</a:t>
                      </a:r>
                      <a:endParaRPr lang="en-IN" sz="2000" dirty="0">
                        <a:solidFill>
                          <a:srgbClr val="002060"/>
                        </a:solidFill>
                      </a:endParaRPr>
                    </a:p>
                  </a:txBody>
                  <a:tcPr marT="45714" marB="45714"/>
                </a:tc>
                <a:tc>
                  <a:txBody>
                    <a:bodyPr/>
                    <a:lstStyle/>
                    <a:p>
                      <a:r>
                        <a:rPr lang="en-US" sz="2000" dirty="0">
                          <a:solidFill>
                            <a:srgbClr val="002060"/>
                          </a:solidFill>
                        </a:rPr>
                        <a:t>1,54,732</a:t>
                      </a:r>
                      <a:endParaRPr lang="en-IN" sz="2000" dirty="0">
                        <a:solidFill>
                          <a:srgbClr val="002060"/>
                        </a:solidFill>
                      </a:endParaRPr>
                    </a:p>
                  </a:txBody>
                  <a:tcPr marT="45714" marB="4571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691363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5920C8-D699-4562-822F-063AB9D0E337}"/>
              </a:ext>
            </a:extLst>
          </p:cNvPr>
          <p:cNvPicPr>
            <a:picLocks noChangeAspect="1"/>
          </p:cNvPicPr>
          <p:nvPr/>
        </p:nvPicPr>
        <p:blipFill rotWithShape="1">
          <a:blip r:embed="rId2"/>
          <a:srcRect l="20002" t="36623" r="41411" b="13352"/>
          <a:stretch/>
        </p:blipFill>
        <p:spPr>
          <a:xfrm>
            <a:off x="3379304" y="3429000"/>
            <a:ext cx="4704521" cy="3429000"/>
          </a:xfrm>
          <a:prstGeom prst="rect">
            <a:avLst/>
          </a:prstGeom>
        </p:spPr>
      </p:pic>
      <p:sp>
        <p:nvSpPr>
          <p:cNvPr id="4" name="TextBox 3">
            <a:extLst>
              <a:ext uri="{FF2B5EF4-FFF2-40B4-BE49-F238E27FC236}">
                <a16:creationId xmlns:a16="http://schemas.microsoft.com/office/drawing/2014/main" id="{FDBD378F-C4E7-4E1E-A20D-9758692235AF}"/>
              </a:ext>
            </a:extLst>
          </p:cNvPr>
          <p:cNvSpPr txBox="1"/>
          <p:nvPr/>
        </p:nvSpPr>
        <p:spPr>
          <a:xfrm>
            <a:off x="318052" y="843677"/>
            <a:ext cx="11555896" cy="2585323"/>
          </a:xfrm>
          <a:prstGeom prst="rect">
            <a:avLst/>
          </a:prstGeom>
          <a:noFill/>
        </p:spPr>
        <p:txBody>
          <a:bodyPr wrap="square">
            <a:spAutoFit/>
          </a:bodyPr>
          <a:lstStyle/>
          <a:p>
            <a:r>
              <a:rPr lang="en-IN" dirty="0">
                <a:solidFill>
                  <a:srgbClr val="6B6B6B"/>
                </a:solidFill>
                <a:latin typeface="proxima-nova"/>
              </a:rPr>
              <a:t>Oct 9, 2020</a:t>
            </a:r>
            <a:endParaRPr lang="en-US" dirty="0"/>
          </a:p>
          <a:p>
            <a:r>
              <a:rPr lang="en-US" dirty="0"/>
              <a:t>A massive fire has engulfed a 33-storey tower block in South Korea.</a:t>
            </a:r>
            <a:r>
              <a:rPr lang="en-IN" b="0" i="0" dirty="0">
                <a:solidFill>
                  <a:srgbClr val="6B6B6B"/>
                </a:solidFill>
                <a:effectLst/>
                <a:latin typeface="proxima-nova"/>
              </a:rPr>
              <a:t>  </a:t>
            </a:r>
            <a:r>
              <a:rPr lang="en-US" dirty="0"/>
              <a:t>Video footage showed the blaze spreading across all of the </a:t>
            </a:r>
            <a:r>
              <a:rPr lang="en-US" dirty="0" err="1"/>
              <a:t>Samhwan</a:t>
            </a:r>
            <a:r>
              <a:rPr lang="en-US" dirty="0"/>
              <a:t> Art Nouveau commercial and residential building in the city of Ulsan, reports the BBC. Debris fell to the ground as the huge fire spread.</a:t>
            </a:r>
          </a:p>
          <a:p>
            <a:r>
              <a:rPr lang="en-US" dirty="0"/>
              <a:t>Hundreds of people were evacuated, including from the roof, the Yonhap news agency said, with many suffering smoke inhalation.</a:t>
            </a:r>
          </a:p>
          <a:p>
            <a:r>
              <a:rPr lang="en-US" dirty="0"/>
              <a:t>The fire broke out between the eighth and 12th floors of the building, which has about 120 households and shopping units.</a:t>
            </a:r>
          </a:p>
          <a:p>
            <a:r>
              <a:rPr lang="en-US" dirty="0"/>
              <a:t>Some 77 people had been treated for </a:t>
            </a:r>
            <a:r>
              <a:rPr lang="en-US" b="1" dirty="0">
                <a:solidFill>
                  <a:srgbClr val="00B0F0"/>
                </a:solidFill>
              </a:rPr>
              <a:t>smoke inhalation</a:t>
            </a:r>
            <a:r>
              <a:rPr lang="en-US" dirty="0"/>
              <a:t>, the fire department said.</a:t>
            </a:r>
            <a:endParaRPr lang="en-IN" dirty="0"/>
          </a:p>
        </p:txBody>
      </p:sp>
      <p:sp>
        <p:nvSpPr>
          <p:cNvPr id="5" name="TextBox 4">
            <a:extLst>
              <a:ext uri="{FF2B5EF4-FFF2-40B4-BE49-F238E27FC236}">
                <a16:creationId xmlns:a16="http://schemas.microsoft.com/office/drawing/2014/main" id="{39A23577-305B-447E-A1CF-2BB069D8ABD4}"/>
              </a:ext>
            </a:extLst>
          </p:cNvPr>
          <p:cNvSpPr txBox="1"/>
          <p:nvPr/>
        </p:nvSpPr>
        <p:spPr>
          <a:xfrm>
            <a:off x="636104" y="311094"/>
            <a:ext cx="9886122" cy="523220"/>
          </a:xfrm>
          <a:prstGeom prst="rect">
            <a:avLst/>
          </a:prstGeom>
          <a:noFill/>
        </p:spPr>
        <p:txBody>
          <a:bodyPr wrap="square" rtlCol="0">
            <a:spAutoFit/>
          </a:bodyPr>
          <a:lstStyle/>
          <a:p>
            <a:r>
              <a:rPr lang="en-US" sz="2800" dirty="0">
                <a:solidFill>
                  <a:srgbClr val="00B050"/>
                </a:solidFill>
              </a:rPr>
              <a:t>ROLE OF FIRST AID BOX IN EMERGENCY SITUATION</a:t>
            </a:r>
            <a:endParaRPr lang="en-IN" sz="2800" dirty="0">
              <a:solidFill>
                <a:srgbClr val="00B050"/>
              </a:solidFill>
            </a:endParaRPr>
          </a:p>
        </p:txBody>
      </p:sp>
    </p:spTree>
    <p:extLst>
      <p:ext uri="{BB962C8B-B14F-4D97-AF65-F5344CB8AC3E}">
        <p14:creationId xmlns:p14="http://schemas.microsoft.com/office/powerpoint/2010/main" val="409053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FCE5EA92-D835-40B8-9D21-24C565EFE6B6}"/>
              </a:ext>
            </a:extLst>
          </p:cNvPr>
          <p:cNvSpPr>
            <a:spLocks noGrp="1" noChangeArrowheads="1"/>
          </p:cNvSpPr>
          <p:nvPr>
            <p:ph type="title"/>
          </p:nvPr>
        </p:nvSpPr>
        <p:spPr>
          <a:xfrm>
            <a:off x="3129023" y="-231836"/>
            <a:ext cx="8229600" cy="1143000"/>
          </a:xfrm>
        </p:spPr>
        <p:txBody>
          <a:bodyPr>
            <a:normAutofit/>
          </a:bodyPr>
          <a:lstStyle/>
          <a:p>
            <a:r>
              <a:rPr lang="en-US" altLang="en-US" sz="3600" b="1" i="1" dirty="0">
                <a:solidFill>
                  <a:srgbClr val="00B050"/>
                </a:solidFill>
                <a:latin typeface="Times New Roman" panose="02020603050405020304" pitchFamily="18" charset="0"/>
                <a:cs typeface="Times New Roman" panose="02020603050405020304" pitchFamily="18" charset="0"/>
              </a:rPr>
              <a:t>PLAN  IMPLEMENTATION</a:t>
            </a:r>
          </a:p>
        </p:txBody>
      </p:sp>
      <p:sp>
        <p:nvSpPr>
          <p:cNvPr id="3" name="Content Placeholder 2">
            <a:extLst>
              <a:ext uri="{FF2B5EF4-FFF2-40B4-BE49-F238E27FC236}">
                <a16:creationId xmlns:a16="http://schemas.microsoft.com/office/drawing/2014/main" id="{1E9712CF-F116-4711-BAC3-818EE7FE1253}"/>
              </a:ext>
            </a:extLst>
          </p:cNvPr>
          <p:cNvSpPr>
            <a:spLocks noGrp="1"/>
          </p:cNvSpPr>
          <p:nvPr>
            <p:ph idx="1"/>
          </p:nvPr>
        </p:nvSpPr>
        <p:spPr>
          <a:xfrm>
            <a:off x="2422525" y="623948"/>
            <a:ext cx="8458200" cy="2724914"/>
          </a:xfrm>
        </p:spPr>
        <p:txBody>
          <a:bodyPr>
            <a:normAutofit fontScale="92500"/>
          </a:bodyPr>
          <a:lstStyle/>
          <a:p>
            <a:pPr marL="240030" indent="-240030" algn="just">
              <a:spcBef>
                <a:spcPts val="698"/>
              </a:spcBef>
              <a:spcAft>
                <a:spcPts val="0"/>
              </a:spcAft>
              <a:buClr>
                <a:schemeClr val="accent3"/>
              </a:buClr>
              <a:defRPr/>
            </a:pPr>
            <a:r>
              <a:rPr lang="en-US" dirty="0">
                <a:solidFill>
                  <a:schemeClr val="tx2">
                    <a:lumMod val="75000"/>
                    <a:lumOff val="25000"/>
                  </a:schemeClr>
                </a:solidFill>
                <a:latin typeface="Times New Roman" pitchFamily="18" charset="0"/>
                <a:cs typeface="Times New Roman" pitchFamily="18" charset="0"/>
              </a:rPr>
              <a:t>  First aid box is setup in the above proposed areas. </a:t>
            </a:r>
          </a:p>
          <a:p>
            <a:pPr marL="240030" indent="-240030" algn="just">
              <a:lnSpc>
                <a:spcPct val="110000"/>
              </a:lnSpc>
              <a:spcBef>
                <a:spcPts val="698"/>
              </a:spcBef>
              <a:spcAft>
                <a:spcPts val="0"/>
              </a:spcAft>
              <a:buClr>
                <a:schemeClr val="accent3"/>
              </a:buClr>
              <a:defRPr/>
            </a:pPr>
            <a:r>
              <a:rPr lang="en-US" dirty="0">
                <a:solidFill>
                  <a:schemeClr val="tx2">
                    <a:lumMod val="75000"/>
                    <a:lumOff val="25000"/>
                  </a:schemeClr>
                </a:solidFill>
                <a:latin typeface="Times New Roman" pitchFamily="18" charset="0"/>
                <a:cs typeface="Times New Roman" pitchFamily="18" charset="0"/>
              </a:rPr>
              <a:t>  A camera and sensor is fixed in the first aid box which will  start capture when someone open the box .so that the officials can see what’s happening in the incident place and intimation will be send to the control room and ambulance when someone opens the advanced equipment section.</a:t>
            </a:r>
          </a:p>
        </p:txBody>
      </p:sp>
      <p:pic>
        <p:nvPicPr>
          <p:cNvPr id="35845" name="Picture 5">
            <a:extLst>
              <a:ext uri="{FF2B5EF4-FFF2-40B4-BE49-F238E27FC236}">
                <a16:creationId xmlns:a16="http://schemas.microsoft.com/office/drawing/2014/main" id="{7BB8D212-8944-486C-A760-7C443F0CA1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417" y="3429000"/>
            <a:ext cx="3706495" cy="3089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6E12571E-E958-487A-B2E7-9B4BBE07B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4910" y="80139"/>
            <a:ext cx="6858000" cy="6858000"/>
          </a:xfrm>
          <a:prstGeom prst="rect">
            <a:avLst/>
          </a:prstGeom>
        </p:spPr>
      </p:pic>
    </p:spTree>
    <p:extLst>
      <p:ext uri="{BB962C8B-B14F-4D97-AF65-F5344CB8AC3E}">
        <p14:creationId xmlns:p14="http://schemas.microsoft.com/office/powerpoint/2010/main" val="18965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5845"/>
                                        </p:tgtEl>
                                        <p:attrNameLst>
                                          <p:attrName>style.visibility</p:attrName>
                                        </p:attrNameLst>
                                      </p:cBhvr>
                                      <p:to>
                                        <p:strVal val="visible"/>
                                      </p:to>
                                    </p:set>
                                    <p:animEffect transition="in" filter="circle(in)">
                                      <p:cBhvr>
                                        <p:cTn id="7" dur="2000"/>
                                        <p:tgtEl>
                                          <p:spTgt spid="3584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6E713-88B9-48AD-B65D-07C6801C8726}"/>
              </a:ext>
            </a:extLst>
          </p:cNvPr>
          <p:cNvPicPr>
            <a:picLocks noChangeAspect="1"/>
          </p:cNvPicPr>
          <p:nvPr/>
        </p:nvPicPr>
        <p:blipFill>
          <a:blip r:embed="rId2"/>
          <a:stretch>
            <a:fillRect/>
          </a:stretch>
        </p:blipFill>
        <p:spPr>
          <a:xfrm>
            <a:off x="1614310" y="1234715"/>
            <a:ext cx="8435415" cy="5465241"/>
          </a:xfrm>
          <a:prstGeom prst="rect">
            <a:avLst/>
          </a:prstGeom>
        </p:spPr>
      </p:pic>
      <p:sp>
        <p:nvSpPr>
          <p:cNvPr id="2" name="TextBox 1">
            <a:extLst>
              <a:ext uri="{FF2B5EF4-FFF2-40B4-BE49-F238E27FC236}">
                <a16:creationId xmlns:a16="http://schemas.microsoft.com/office/drawing/2014/main" id="{252095EC-FF9B-4FD0-BFCB-D834825390BD}"/>
              </a:ext>
            </a:extLst>
          </p:cNvPr>
          <p:cNvSpPr txBox="1"/>
          <p:nvPr/>
        </p:nvSpPr>
        <p:spPr>
          <a:xfrm>
            <a:off x="2359379" y="230003"/>
            <a:ext cx="8218311" cy="1015663"/>
          </a:xfrm>
          <a:prstGeom prst="rect">
            <a:avLst/>
          </a:prstGeom>
          <a:noFill/>
        </p:spPr>
        <p:txBody>
          <a:bodyPr wrap="square" rtlCol="0">
            <a:spAutoFit/>
          </a:bodyPr>
          <a:lstStyle/>
          <a:p>
            <a:r>
              <a:rPr lang="en-US" sz="6000" dirty="0">
                <a:solidFill>
                  <a:schemeClr val="accent6"/>
                </a:solidFill>
              </a:rPr>
              <a:t>FIRST AID BOX MODELS</a:t>
            </a:r>
            <a:endParaRPr lang="en-IN" sz="6000" dirty="0">
              <a:solidFill>
                <a:schemeClr val="accent6"/>
              </a:solidFill>
            </a:endParaRPr>
          </a:p>
        </p:txBody>
      </p:sp>
    </p:spTree>
    <p:extLst>
      <p:ext uri="{BB962C8B-B14F-4D97-AF65-F5344CB8AC3E}">
        <p14:creationId xmlns:p14="http://schemas.microsoft.com/office/powerpoint/2010/main" val="1328869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3B90BB-96C0-43D8-B16E-9F2F2DF26B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0" y="127528"/>
            <a:ext cx="3827111" cy="3199695"/>
          </a:xfrm>
          <a:prstGeom prst="rect">
            <a:avLst/>
          </a:prstGeom>
        </p:spPr>
      </p:pic>
      <p:pic>
        <p:nvPicPr>
          <p:cNvPr id="8" name="Picture 7">
            <a:extLst>
              <a:ext uri="{FF2B5EF4-FFF2-40B4-BE49-F238E27FC236}">
                <a16:creationId xmlns:a16="http://schemas.microsoft.com/office/drawing/2014/main" id="{84DD7A73-7247-441A-9216-C855061B5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097" y="3530776"/>
            <a:ext cx="4086755" cy="3097918"/>
          </a:xfrm>
          <a:prstGeom prst="rect">
            <a:avLst/>
          </a:prstGeom>
        </p:spPr>
      </p:pic>
      <p:pic>
        <p:nvPicPr>
          <p:cNvPr id="10" name="Picture 9">
            <a:extLst>
              <a:ext uri="{FF2B5EF4-FFF2-40B4-BE49-F238E27FC236}">
                <a16:creationId xmlns:a16="http://schemas.microsoft.com/office/drawing/2014/main" id="{02169CCA-2317-4F69-8266-4029AEBF1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097" y="127528"/>
            <a:ext cx="4086755" cy="3301472"/>
          </a:xfrm>
          <a:prstGeom prst="rect">
            <a:avLst/>
          </a:prstGeom>
        </p:spPr>
      </p:pic>
      <p:pic>
        <p:nvPicPr>
          <p:cNvPr id="12" name="Picture 11">
            <a:extLst>
              <a:ext uri="{FF2B5EF4-FFF2-40B4-BE49-F238E27FC236}">
                <a16:creationId xmlns:a16="http://schemas.microsoft.com/office/drawing/2014/main" id="{A88B48A6-126D-4087-B315-41C6A7427A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40" y="3530776"/>
            <a:ext cx="3827110" cy="3199695"/>
          </a:xfrm>
          <a:prstGeom prst="rect">
            <a:avLst/>
          </a:prstGeom>
        </p:spPr>
      </p:pic>
      <p:pic>
        <p:nvPicPr>
          <p:cNvPr id="14" name="Picture 13">
            <a:extLst>
              <a:ext uri="{FF2B5EF4-FFF2-40B4-BE49-F238E27FC236}">
                <a16:creationId xmlns:a16="http://schemas.microsoft.com/office/drawing/2014/main" id="{9E151AFD-599B-405B-B25D-65BEA1384C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7957" y="1813146"/>
            <a:ext cx="3616003" cy="2976652"/>
          </a:xfrm>
          <a:prstGeom prst="rect">
            <a:avLst/>
          </a:prstGeom>
        </p:spPr>
      </p:pic>
    </p:spTree>
    <p:extLst>
      <p:ext uri="{BB962C8B-B14F-4D97-AF65-F5344CB8AC3E}">
        <p14:creationId xmlns:p14="http://schemas.microsoft.com/office/powerpoint/2010/main" val="315468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000"/>
                                        <p:tgtEl>
                                          <p:spTgt spid="12"/>
                                        </p:tgtEl>
                                      </p:cBhvr>
                                    </p:animEffect>
                                    <p:anim calcmode="lin" valueType="num">
                                      <p:cBhvr>
                                        <p:cTn id="25" dur="2000" fill="hold"/>
                                        <p:tgtEl>
                                          <p:spTgt spid="12"/>
                                        </p:tgtEl>
                                        <p:attrNameLst>
                                          <p:attrName>ppt_w</p:attrName>
                                        </p:attrNameLst>
                                      </p:cBhvr>
                                      <p:tavLst>
                                        <p:tav tm="0" fmla="#ppt_w*sin(2.5*pi*$)">
                                          <p:val>
                                            <p:fltVal val="0"/>
                                          </p:val>
                                        </p:tav>
                                        <p:tav tm="100000">
                                          <p:val>
                                            <p:fltVal val="1"/>
                                          </p:val>
                                        </p:tav>
                                      </p:tavLst>
                                    </p:anim>
                                    <p:anim calcmode="lin" valueType="num">
                                      <p:cBhvr>
                                        <p:cTn id="26"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a:extLst>
              <a:ext uri="{FF2B5EF4-FFF2-40B4-BE49-F238E27FC236}">
                <a16:creationId xmlns:a16="http://schemas.microsoft.com/office/drawing/2014/main" id="{C66282F1-C711-425B-906B-65994BD36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2644" y="848901"/>
            <a:ext cx="5299663" cy="516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a:extLst>
              <a:ext uri="{FF2B5EF4-FFF2-40B4-BE49-F238E27FC236}">
                <a16:creationId xmlns:a16="http://schemas.microsoft.com/office/drawing/2014/main" id="{59F428E2-E174-4F69-AA32-E4B6A0F72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68" y="848901"/>
            <a:ext cx="5299663" cy="516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943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heel(1)">
                                      <p:cBhvr>
                                        <p:cTn id="7" dur="20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36866"/>
                                        </p:tgtEl>
                                        <p:attrNameLst>
                                          <p:attrName>style.visibility</p:attrName>
                                        </p:attrNameLst>
                                      </p:cBhvr>
                                      <p:to>
                                        <p:strVal val="visible"/>
                                      </p:to>
                                    </p:set>
                                    <p:animEffect transition="in" filter="fade">
                                      <p:cBhvr>
                                        <p:cTn id="12" dur="2000"/>
                                        <p:tgtEl>
                                          <p:spTgt spid="36866"/>
                                        </p:tgtEl>
                                      </p:cBhvr>
                                    </p:animEffect>
                                    <p:anim calcmode="lin" valueType="num">
                                      <p:cBhvr>
                                        <p:cTn id="13" dur="2000" fill="hold"/>
                                        <p:tgtEl>
                                          <p:spTgt spid="36866"/>
                                        </p:tgtEl>
                                        <p:attrNameLst>
                                          <p:attrName>ppt_w</p:attrName>
                                        </p:attrNameLst>
                                      </p:cBhvr>
                                      <p:tavLst>
                                        <p:tav tm="0" fmla="#ppt_w*sin(2.5*pi*$)">
                                          <p:val>
                                            <p:fltVal val="0"/>
                                          </p:val>
                                        </p:tav>
                                        <p:tav tm="100000">
                                          <p:val>
                                            <p:fltVal val="1"/>
                                          </p:val>
                                        </p:tav>
                                      </p:tavLst>
                                    </p:anim>
                                    <p:anim calcmode="lin" valueType="num">
                                      <p:cBhvr>
                                        <p:cTn id="14" dur="2000" fill="hold"/>
                                        <p:tgtEl>
                                          <p:spTgt spid="3686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a:extLst>
              <a:ext uri="{FF2B5EF4-FFF2-40B4-BE49-F238E27FC236}">
                <a16:creationId xmlns:a16="http://schemas.microsoft.com/office/drawing/2014/main" id="{D3E2979E-EB3B-4E3A-A90F-7B1450EC3F8C}"/>
              </a:ext>
            </a:extLst>
          </p:cNvPr>
          <p:cNvSpPr txBox="1">
            <a:spLocks noChangeArrowheads="1"/>
          </p:cNvSpPr>
          <p:nvPr/>
        </p:nvSpPr>
        <p:spPr bwMode="auto">
          <a:xfrm>
            <a:off x="478302" y="228601"/>
            <a:ext cx="1151153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buFont typeface="Wingdings" panose="05000000000000000000" pitchFamily="2" charset="2"/>
              <a:buChar char="§"/>
            </a:pPr>
            <a:r>
              <a:rPr lang="en-US" altLang="en-US" sz="2400" dirty="0"/>
              <a:t>In future the first aid box may be added to the categories in navigation map and GPS map which will show the place of first aid box .  </a:t>
            </a:r>
          </a:p>
          <a:p>
            <a:pPr eaLnBrk="1" hangingPunct="1">
              <a:buFont typeface="Wingdings" panose="05000000000000000000" pitchFamily="2" charset="2"/>
              <a:buChar char="§"/>
            </a:pPr>
            <a:r>
              <a:rPr lang="en-US" altLang="en-US" sz="2400" dirty="0"/>
              <a:t> A sign board will be placed to show the direction and distance of the first aid box.</a:t>
            </a:r>
          </a:p>
          <a:p>
            <a:pPr eaLnBrk="1" hangingPunct="1">
              <a:buFont typeface="Wingdings" panose="05000000000000000000" pitchFamily="2" charset="2"/>
              <a:buChar char="§"/>
            </a:pPr>
            <a:r>
              <a:rPr lang="en-US" altLang="en-US" sz="2400" dirty="0"/>
              <a:t>The trashed, used medicated materials in the dustbin(placed below the first aid box) will be collected by the sanitary workers.</a:t>
            </a:r>
          </a:p>
        </p:txBody>
      </p:sp>
      <p:pic>
        <p:nvPicPr>
          <p:cNvPr id="37891" name="Picture 6">
            <a:extLst>
              <a:ext uri="{FF2B5EF4-FFF2-40B4-BE49-F238E27FC236}">
                <a16:creationId xmlns:a16="http://schemas.microsoft.com/office/drawing/2014/main" id="{D44A7DAB-F20E-49E5-BD27-FB949BAE6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1368" y="1971675"/>
            <a:ext cx="273843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10">
            <a:extLst>
              <a:ext uri="{FF2B5EF4-FFF2-40B4-BE49-F238E27FC236}">
                <a16:creationId xmlns:a16="http://schemas.microsoft.com/office/drawing/2014/main" id="{ACCE1B06-3715-4CAA-AE1A-65934D8562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40" r="17601"/>
          <a:stretch/>
        </p:blipFill>
        <p:spPr bwMode="auto">
          <a:xfrm>
            <a:off x="8930678" y="4514128"/>
            <a:ext cx="2039816"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12">
            <a:extLst>
              <a:ext uri="{FF2B5EF4-FFF2-40B4-BE49-F238E27FC236}">
                <a16:creationId xmlns:a16="http://schemas.microsoft.com/office/drawing/2014/main" id="{47091E26-4976-4E7E-9A99-DE664F7AF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004" b="2"/>
          <a:stretch>
            <a:fillRect/>
          </a:stretch>
        </p:blipFill>
        <p:spPr bwMode="auto">
          <a:xfrm>
            <a:off x="872195" y="2242777"/>
            <a:ext cx="7039142" cy="4486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4763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6">
            <a:extLst>
              <a:ext uri="{FF2B5EF4-FFF2-40B4-BE49-F238E27FC236}">
                <a16:creationId xmlns:a16="http://schemas.microsoft.com/office/drawing/2014/main" id="{8E0C7927-BCEB-4FF1-A43A-E43631824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5155" y="4059558"/>
            <a:ext cx="3733800" cy="242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8">
            <a:extLst>
              <a:ext uri="{FF2B5EF4-FFF2-40B4-BE49-F238E27FC236}">
                <a16:creationId xmlns:a16="http://schemas.microsoft.com/office/drawing/2014/main" id="{A9C641D2-72EE-4E30-8146-E270EE1EDA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3"/>
          <a:stretch/>
        </p:blipFill>
        <p:spPr bwMode="auto">
          <a:xfrm>
            <a:off x="3841045" y="48432"/>
            <a:ext cx="3636000" cy="3160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10">
            <a:extLst>
              <a:ext uri="{FF2B5EF4-FFF2-40B4-BE49-F238E27FC236}">
                <a16:creationId xmlns:a16="http://schemas.microsoft.com/office/drawing/2014/main" id="{954633C3-3C06-4A71-B04D-32C117C2B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7338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12">
            <a:extLst>
              <a:ext uri="{FF2B5EF4-FFF2-40B4-BE49-F238E27FC236}">
                <a16:creationId xmlns:a16="http://schemas.microsoft.com/office/drawing/2014/main" id="{EB9CDA7B-A358-4D43-BD94-B77C95E8CBD8}"/>
              </a:ext>
            </a:extLst>
          </p:cNvPr>
          <p:cNvSpPr txBox="1">
            <a:spLocks noChangeArrowheads="1"/>
          </p:cNvSpPr>
          <p:nvPr/>
        </p:nvSpPr>
        <p:spPr bwMode="auto">
          <a:xfrm>
            <a:off x="256216" y="3648883"/>
            <a:ext cx="7220829"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buFont typeface="Wingdings" panose="05000000000000000000" pitchFamily="2" charset="2"/>
              <a:buChar char="q"/>
            </a:pPr>
            <a:r>
              <a:rPr lang="en-US" altLang="en-US" sz="2800" dirty="0"/>
              <a:t>Training  awareness to people like hospital  sub staffs, health department  workers, police department, teachers, students in schools and colleges via organizations (red cross, scout, NCC, NSS ) for better emergency treatment (on spot)  and also through television can spread </a:t>
            </a:r>
            <a:r>
              <a:rPr lang="en-US" altLang="en-US" sz="2800" dirty="0" err="1"/>
              <a:t>awarness</a:t>
            </a:r>
            <a:endParaRPr lang="en-US" altLang="en-US" sz="2800" dirty="0"/>
          </a:p>
        </p:txBody>
      </p:sp>
      <p:pic>
        <p:nvPicPr>
          <p:cNvPr id="3" name="Picture 2">
            <a:extLst>
              <a:ext uri="{FF2B5EF4-FFF2-40B4-BE49-F238E27FC236}">
                <a16:creationId xmlns:a16="http://schemas.microsoft.com/office/drawing/2014/main" id="{4DC0B34A-E168-4FF8-A1DB-7350CC9C45B4}"/>
              </a:ext>
            </a:extLst>
          </p:cNvPr>
          <p:cNvPicPr>
            <a:picLocks noChangeAspect="1"/>
          </p:cNvPicPr>
          <p:nvPr/>
        </p:nvPicPr>
        <p:blipFill rotWithShape="1">
          <a:blip r:embed="rId5">
            <a:extLst>
              <a:ext uri="{28A0092B-C50C-407E-A947-70E740481C1C}">
                <a14:useLocalDpi xmlns:a14="http://schemas.microsoft.com/office/drawing/2010/main" val="0"/>
              </a:ext>
            </a:extLst>
          </a:blip>
          <a:srcRect t="26667" b="25833"/>
          <a:stretch/>
        </p:blipFill>
        <p:spPr>
          <a:xfrm>
            <a:off x="8025622" y="166691"/>
            <a:ext cx="3733800" cy="3257550"/>
          </a:xfrm>
          <a:prstGeom prst="rect">
            <a:avLst/>
          </a:prstGeom>
        </p:spPr>
      </p:pic>
    </p:spTree>
    <p:extLst>
      <p:ext uri="{BB962C8B-B14F-4D97-AF65-F5344CB8AC3E}">
        <p14:creationId xmlns:p14="http://schemas.microsoft.com/office/powerpoint/2010/main" val="458347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8915"/>
                                        </p:tgtEl>
                                        <p:attrNameLst>
                                          <p:attrName>style.visibility</p:attrName>
                                        </p:attrNameLst>
                                      </p:cBhvr>
                                      <p:to>
                                        <p:strVal val="visible"/>
                                      </p:to>
                                    </p:set>
                                    <p:animEffect transition="in" filter="fade">
                                      <p:cBhvr>
                                        <p:cTn id="14" dur="2000"/>
                                        <p:tgtEl>
                                          <p:spTgt spid="38915"/>
                                        </p:tgtEl>
                                      </p:cBhvr>
                                    </p:animEffect>
                                    <p:anim calcmode="lin" valueType="num">
                                      <p:cBhvr>
                                        <p:cTn id="15" dur="2000" fill="hold"/>
                                        <p:tgtEl>
                                          <p:spTgt spid="38915"/>
                                        </p:tgtEl>
                                        <p:attrNameLst>
                                          <p:attrName>ppt_w</p:attrName>
                                        </p:attrNameLst>
                                      </p:cBhvr>
                                      <p:tavLst>
                                        <p:tav tm="0" fmla="#ppt_w*sin(2.5*pi*$)">
                                          <p:val>
                                            <p:fltVal val="0"/>
                                          </p:val>
                                        </p:tav>
                                        <p:tav tm="100000">
                                          <p:val>
                                            <p:fltVal val="1"/>
                                          </p:val>
                                        </p:tav>
                                      </p:tavLst>
                                    </p:anim>
                                    <p:anim calcmode="lin" valueType="num">
                                      <p:cBhvr>
                                        <p:cTn id="16" dur="2000" fill="hold"/>
                                        <p:tgtEl>
                                          <p:spTgt spid="38915"/>
                                        </p:tgtEl>
                                        <p:attrNameLst>
                                          <p:attrName>ppt_h</p:attrName>
                                        </p:attrNameLst>
                                      </p:cBhvr>
                                      <p:tavLst>
                                        <p:tav tm="0">
                                          <p:val>
                                            <p:strVal val="#ppt_h"/>
                                          </p:val>
                                        </p:tav>
                                        <p:tav tm="100000">
                                          <p:val>
                                            <p:strVal val="#ppt_h"/>
                                          </p:val>
                                        </p:tav>
                                      </p:tavLst>
                                    </p:anim>
                                  </p:childTnLst>
                                </p:cTn>
                              </p:par>
                              <p:par>
                                <p:cTn id="17" presetID="45" presetClass="entr" presetSubtype="0" fill="hold" nodeType="withEffect">
                                  <p:stCondLst>
                                    <p:cond delay="0"/>
                                  </p:stCondLst>
                                  <p:childTnLst>
                                    <p:set>
                                      <p:cBhvr>
                                        <p:cTn id="18" dur="1" fill="hold">
                                          <p:stCondLst>
                                            <p:cond delay="0"/>
                                          </p:stCondLst>
                                        </p:cTn>
                                        <p:tgtEl>
                                          <p:spTgt spid="38914"/>
                                        </p:tgtEl>
                                        <p:attrNameLst>
                                          <p:attrName>style.visibility</p:attrName>
                                        </p:attrNameLst>
                                      </p:cBhvr>
                                      <p:to>
                                        <p:strVal val="visible"/>
                                      </p:to>
                                    </p:set>
                                    <p:animEffect transition="in" filter="fade">
                                      <p:cBhvr>
                                        <p:cTn id="19" dur="2000"/>
                                        <p:tgtEl>
                                          <p:spTgt spid="38914"/>
                                        </p:tgtEl>
                                      </p:cBhvr>
                                    </p:animEffect>
                                    <p:anim calcmode="lin" valueType="num">
                                      <p:cBhvr>
                                        <p:cTn id="20" dur="2000" fill="hold"/>
                                        <p:tgtEl>
                                          <p:spTgt spid="38914"/>
                                        </p:tgtEl>
                                        <p:attrNameLst>
                                          <p:attrName>ppt_w</p:attrName>
                                        </p:attrNameLst>
                                      </p:cBhvr>
                                      <p:tavLst>
                                        <p:tav tm="0" fmla="#ppt_w*sin(2.5*pi*$)">
                                          <p:val>
                                            <p:fltVal val="0"/>
                                          </p:val>
                                        </p:tav>
                                        <p:tav tm="100000">
                                          <p:val>
                                            <p:fltVal val="1"/>
                                          </p:val>
                                        </p:tav>
                                      </p:tavLst>
                                    </p:anim>
                                    <p:anim calcmode="lin" valueType="num">
                                      <p:cBhvr>
                                        <p:cTn id="21" dur="2000" fill="hold"/>
                                        <p:tgtEl>
                                          <p:spTgt spid="38914"/>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8917"/>
                                        </p:tgtEl>
                                        <p:attrNameLst>
                                          <p:attrName>style.visibility</p:attrName>
                                        </p:attrNameLst>
                                      </p:cBhvr>
                                      <p:to>
                                        <p:strVal val="visible"/>
                                      </p:to>
                                    </p:set>
                                    <p:animEffect transition="in" filter="fade">
                                      <p:cBhvr>
                                        <p:cTn id="24" dur="2000"/>
                                        <p:tgtEl>
                                          <p:spTgt spid="38917"/>
                                        </p:tgtEl>
                                      </p:cBhvr>
                                    </p:animEffect>
                                    <p:anim calcmode="lin" valueType="num">
                                      <p:cBhvr>
                                        <p:cTn id="25" dur="2000" fill="hold"/>
                                        <p:tgtEl>
                                          <p:spTgt spid="38917"/>
                                        </p:tgtEl>
                                        <p:attrNameLst>
                                          <p:attrName>ppt_w</p:attrName>
                                        </p:attrNameLst>
                                      </p:cBhvr>
                                      <p:tavLst>
                                        <p:tav tm="0" fmla="#ppt_w*sin(2.5*pi*$)">
                                          <p:val>
                                            <p:fltVal val="0"/>
                                          </p:val>
                                        </p:tav>
                                        <p:tav tm="100000">
                                          <p:val>
                                            <p:fltVal val="1"/>
                                          </p:val>
                                        </p:tav>
                                      </p:tavLst>
                                    </p:anim>
                                    <p:anim calcmode="lin" valueType="num">
                                      <p:cBhvr>
                                        <p:cTn id="26" dur="2000" fill="hold"/>
                                        <p:tgtEl>
                                          <p:spTgt spid="38917"/>
                                        </p:tgtEl>
                                        <p:attrNameLst>
                                          <p:attrName>ppt_h</p:attrName>
                                        </p:attrNameLst>
                                      </p:cBhvr>
                                      <p:tavLst>
                                        <p:tav tm="0">
                                          <p:val>
                                            <p:strVal val="#ppt_h"/>
                                          </p:val>
                                        </p:tav>
                                        <p:tav tm="100000">
                                          <p:val>
                                            <p:strVal val="#ppt_h"/>
                                          </p:val>
                                        </p:tav>
                                      </p:tavLst>
                                    </p:anim>
                                  </p:childTnLst>
                                </p:cTn>
                              </p:par>
                              <p:par>
                                <p:cTn id="27" presetID="45" presetClass="entr" presetSubtype="0" fill="hold" nodeType="withEffect">
                                  <p:stCondLst>
                                    <p:cond delay="0"/>
                                  </p:stCondLst>
                                  <p:childTnLst>
                                    <p:set>
                                      <p:cBhvr>
                                        <p:cTn id="28" dur="1" fill="hold">
                                          <p:stCondLst>
                                            <p:cond delay="0"/>
                                          </p:stCondLst>
                                        </p:cTn>
                                        <p:tgtEl>
                                          <p:spTgt spid="38916"/>
                                        </p:tgtEl>
                                        <p:attrNameLst>
                                          <p:attrName>style.visibility</p:attrName>
                                        </p:attrNameLst>
                                      </p:cBhvr>
                                      <p:to>
                                        <p:strVal val="visible"/>
                                      </p:to>
                                    </p:set>
                                    <p:animEffect transition="in" filter="fade">
                                      <p:cBhvr>
                                        <p:cTn id="29" dur="2000"/>
                                        <p:tgtEl>
                                          <p:spTgt spid="38916"/>
                                        </p:tgtEl>
                                      </p:cBhvr>
                                    </p:animEffect>
                                    <p:anim calcmode="lin" valueType="num">
                                      <p:cBhvr>
                                        <p:cTn id="30" dur="2000" fill="hold"/>
                                        <p:tgtEl>
                                          <p:spTgt spid="38916"/>
                                        </p:tgtEl>
                                        <p:attrNameLst>
                                          <p:attrName>ppt_w</p:attrName>
                                        </p:attrNameLst>
                                      </p:cBhvr>
                                      <p:tavLst>
                                        <p:tav tm="0" fmla="#ppt_w*sin(2.5*pi*$)">
                                          <p:val>
                                            <p:fltVal val="0"/>
                                          </p:val>
                                        </p:tav>
                                        <p:tav tm="100000">
                                          <p:val>
                                            <p:fltVal val="1"/>
                                          </p:val>
                                        </p:tav>
                                      </p:tavLst>
                                    </p:anim>
                                    <p:anim calcmode="lin" valueType="num">
                                      <p:cBhvr>
                                        <p:cTn id="31" dur="2000" fill="hold"/>
                                        <p:tgtEl>
                                          <p:spTgt spid="389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6E4A5D8A-01AB-445B-A0EE-493A82321D98}"/>
              </a:ext>
            </a:extLst>
          </p:cNvPr>
          <p:cNvSpPr>
            <a:spLocks noGrp="1"/>
          </p:cNvSpPr>
          <p:nvPr>
            <p:ph type="title"/>
          </p:nvPr>
        </p:nvSpPr>
        <p:spPr>
          <a:xfrm>
            <a:off x="2152650" y="-304800"/>
            <a:ext cx="7886700" cy="1325563"/>
          </a:xfrm>
        </p:spPr>
        <p:txBody>
          <a:bodyPr rtlCol="0">
            <a:normAutofit/>
          </a:bodyPr>
          <a:lstStyle/>
          <a:p>
            <a:pPr>
              <a:defRPr/>
            </a:pPr>
            <a:r>
              <a:rPr lang="en-US" sz="4400" b="1" i="1" dirty="0">
                <a:solidFill>
                  <a:schemeClr val="tx2">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MAINTANANCE</a:t>
            </a:r>
          </a:p>
        </p:txBody>
      </p:sp>
      <p:sp>
        <p:nvSpPr>
          <p:cNvPr id="40963" name="Content Placeholder 2">
            <a:extLst>
              <a:ext uri="{FF2B5EF4-FFF2-40B4-BE49-F238E27FC236}">
                <a16:creationId xmlns:a16="http://schemas.microsoft.com/office/drawing/2014/main" id="{824A380E-72B0-4966-BF5D-7F7986B537C7}"/>
              </a:ext>
            </a:extLst>
          </p:cNvPr>
          <p:cNvSpPr>
            <a:spLocks noGrp="1" noChangeArrowheads="1"/>
          </p:cNvSpPr>
          <p:nvPr>
            <p:ph idx="1"/>
          </p:nvPr>
        </p:nvSpPr>
        <p:spPr bwMode="auto">
          <a:xfrm>
            <a:off x="342900" y="758483"/>
            <a:ext cx="7886700" cy="4351338"/>
          </a:xfrm>
        </p:spPr>
        <p:txBody>
          <a:bodyPr wrap="square" numCol="1" anchor="t" anchorCtr="0" compatLnSpc="1">
            <a:prstTxWarp prst="textNoShape">
              <a:avLst/>
            </a:prstTxWarp>
          </a:bodyPr>
          <a:lstStyle/>
          <a:p>
            <a:pPr>
              <a:buFont typeface="Arial" panose="020B0604020202020204" pitchFamily="34" charset="0"/>
              <a:buNone/>
            </a:pPr>
            <a:r>
              <a:rPr lang="en-US" altLang="en-US" dirty="0"/>
              <a:t>  </a:t>
            </a:r>
          </a:p>
          <a:p>
            <a:pPr algn="just"/>
            <a:r>
              <a:rPr lang="en-US" altLang="en-US" dirty="0"/>
              <a:t> The maintenance of kit and its components should be maintained  by the sanitary workers, corporation staffs  or primary health center workers.</a:t>
            </a:r>
          </a:p>
          <a:p>
            <a:pPr algn="just"/>
            <a:r>
              <a:rPr lang="en-US" altLang="en-US" dirty="0"/>
              <a:t>The materials and equipment's are supplied by the GOVERNMENT HOSPITALS </a:t>
            </a:r>
          </a:p>
          <a:p>
            <a:pPr algn="just"/>
            <a:r>
              <a:rPr lang="en-US" altLang="en-US" dirty="0"/>
              <a:t> Refilling the material is done at once after using the materials according to the usage by surveillance via camera.</a:t>
            </a:r>
          </a:p>
        </p:txBody>
      </p:sp>
      <p:pic>
        <p:nvPicPr>
          <p:cNvPr id="40964" name="Picture 2">
            <a:extLst>
              <a:ext uri="{FF2B5EF4-FFF2-40B4-BE49-F238E27FC236}">
                <a16:creationId xmlns:a16="http://schemas.microsoft.com/office/drawing/2014/main" id="{24FEB74F-4F4A-4B22-B364-B44EBF2B9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300" y="105105"/>
            <a:ext cx="2971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2">
            <a:extLst>
              <a:ext uri="{FF2B5EF4-FFF2-40B4-BE49-F238E27FC236}">
                <a16:creationId xmlns:a16="http://schemas.microsoft.com/office/drawing/2014/main" id="{B00F0A8F-0F9C-4522-A540-403245562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2314" y="4262108"/>
            <a:ext cx="4229686" cy="259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499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9AAFC3D5-E99F-4A6B-A92C-097205332103}"/>
              </a:ext>
            </a:extLst>
          </p:cNvPr>
          <p:cNvSpPr>
            <a:spLocks noGrp="1" noChangeArrowheads="1"/>
          </p:cNvSpPr>
          <p:nvPr>
            <p:ph type="ctrTitle"/>
          </p:nvPr>
        </p:nvSpPr>
        <p:spPr>
          <a:xfrm>
            <a:off x="1524000" y="304800"/>
            <a:ext cx="6858000" cy="762000"/>
          </a:xfrm>
        </p:spPr>
        <p:txBody>
          <a:bodyPr>
            <a:normAutofit/>
          </a:bodyPr>
          <a:lstStyle/>
          <a:p>
            <a:r>
              <a:rPr lang="en-US" altLang="en-US" sz="3200" dirty="0">
                <a:solidFill>
                  <a:schemeClr val="accent1"/>
                </a:solidFill>
              </a:rPr>
              <a:t>ESSENTIAL MATERIAL IN FIRST AID BOX</a:t>
            </a:r>
            <a:endParaRPr lang="en-IN" altLang="en-US" sz="3200" dirty="0">
              <a:solidFill>
                <a:schemeClr val="accent1"/>
              </a:solidFill>
            </a:endParaRPr>
          </a:p>
        </p:txBody>
      </p:sp>
      <p:sp>
        <p:nvSpPr>
          <p:cNvPr id="3" name="Subtitle 2">
            <a:extLst>
              <a:ext uri="{FF2B5EF4-FFF2-40B4-BE49-F238E27FC236}">
                <a16:creationId xmlns:a16="http://schemas.microsoft.com/office/drawing/2014/main" id="{A41A37A9-40C1-471B-BE09-7316A20C7B6E}"/>
              </a:ext>
            </a:extLst>
          </p:cNvPr>
          <p:cNvSpPr>
            <a:spLocks noGrp="1"/>
          </p:cNvSpPr>
          <p:nvPr>
            <p:ph type="subTitle" idx="1"/>
          </p:nvPr>
        </p:nvSpPr>
        <p:spPr>
          <a:xfrm>
            <a:off x="1560443" y="2133600"/>
            <a:ext cx="6858000" cy="4191000"/>
          </a:xfrm>
        </p:spPr>
        <p:txBody>
          <a:bodyPr numCol="2">
            <a:normAutofit fontScale="85000" lnSpcReduction="20000"/>
          </a:bodyPr>
          <a:lstStyle/>
          <a:p>
            <a:pPr marL="285750" indent="-285750" algn="just">
              <a:spcBef>
                <a:spcPts val="698"/>
              </a:spcBef>
              <a:spcAft>
                <a:spcPts val="0"/>
              </a:spcAft>
              <a:buFont typeface="Wingdings" panose="05000000000000000000" pitchFamily="2" charset="2"/>
              <a:buChar char="v"/>
              <a:defRPr/>
            </a:pPr>
            <a:r>
              <a:rPr lang="en-US" dirty="0"/>
              <a:t>Sanitizer</a:t>
            </a:r>
          </a:p>
          <a:p>
            <a:pPr marL="285750" indent="-285750" algn="just">
              <a:spcBef>
                <a:spcPts val="698"/>
              </a:spcBef>
              <a:spcAft>
                <a:spcPts val="0"/>
              </a:spcAft>
              <a:buFont typeface="Wingdings" panose="05000000000000000000" pitchFamily="2" charset="2"/>
              <a:buChar char="v"/>
              <a:defRPr/>
            </a:pPr>
            <a:r>
              <a:rPr lang="en-US" dirty="0"/>
              <a:t>Adhesive                                                                                                                         </a:t>
            </a:r>
          </a:p>
          <a:p>
            <a:pPr marL="285750" indent="-285750" algn="just">
              <a:spcBef>
                <a:spcPts val="698"/>
              </a:spcBef>
              <a:spcAft>
                <a:spcPts val="0"/>
              </a:spcAft>
              <a:buFont typeface="Wingdings" panose="05000000000000000000" pitchFamily="2" charset="2"/>
              <a:buChar char="v"/>
              <a:defRPr/>
            </a:pPr>
            <a:r>
              <a:rPr lang="en-US" dirty="0"/>
              <a:t>Sterile gauze pads                                                  </a:t>
            </a:r>
          </a:p>
          <a:p>
            <a:pPr marL="285750" indent="-285750" algn="just">
              <a:spcBef>
                <a:spcPts val="698"/>
              </a:spcBef>
              <a:spcAft>
                <a:spcPts val="0"/>
              </a:spcAft>
              <a:buFont typeface="Wingdings" panose="05000000000000000000" pitchFamily="2" charset="2"/>
              <a:buChar char="v"/>
              <a:defRPr/>
            </a:pPr>
            <a:r>
              <a:rPr lang="en-US" dirty="0"/>
              <a:t>Roller Bandage</a:t>
            </a:r>
          </a:p>
          <a:p>
            <a:pPr marL="285750" indent="-285750" algn="just">
              <a:spcBef>
                <a:spcPts val="698"/>
              </a:spcBef>
              <a:spcAft>
                <a:spcPts val="0"/>
              </a:spcAft>
              <a:buFont typeface="Wingdings" panose="05000000000000000000" pitchFamily="2" charset="2"/>
              <a:buChar char="v"/>
              <a:defRPr/>
            </a:pPr>
            <a:r>
              <a:rPr lang="en-US" dirty="0"/>
              <a:t>Adhesive Tape</a:t>
            </a:r>
          </a:p>
          <a:p>
            <a:pPr marL="285750" indent="-285750" algn="just">
              <a:spcBef>
                <a:spcPts val="698"/>
              </a:spcBef>
              <a:spcAft>
                <a:spcPts val="0"/>
              </a:spcAft>
              <a:buFont typeface="Wingdings" panose="05000000000000000000" pitchFamily="2" charset="2"/>
              <a:buChar char="v"/>
              <a:defRPr/>
            </a:pPr>
            <a:r>
              <a:rPr lang="en-US" dirty="0"/>
              <a:t>Mouth Barrier Device</a:t>
            </a:r>
          </a:p>
          <a:p>
            <a:pPr marL="285750" indent="-285750" algn="just">
              <a:spcBef>
                <a:spcPts val="698"/>
              </a:spcBef>
              <a:spcAft>
                <a:spcPts val="0"/>
              </a:spcAft>
              <a:buFont typeface="Wingdings" panose="05000000000000000000" pitchFamily="2" charset="2"/>
              <a:buChar char="v"/>
              <a:defRPr/>
            </a:pPr>
            <a:r>
              <a:rPr lang="en-US" dirty="0"/>
              <a:t>Moleskin</a:t>
            </a:r>
          </a:p>
          <a:p>
            <a:pPr marL="285750" indent="-285750" algn="just">
              <a:spcBef>
                <a:spcPts val="698"/>
              </a:spcBef>
              <a:spcAft>
                <a:spcPts val="0"/>
              </a:spcAft>
              <a:buFont typeface="Wingdings" panose="05000000000000000000" pitchFamily="2" charset="2"/>
              <a:buChar char="v"/>
              <a:defRPr/>
            </a:pPr>
            <a:r>
              <a:rPr lang="en-US" dirty="0"/>
              <a:t>Scissors</a:t>
            </a:r>
          </a:p>
          <a:p>
            <a:pPr marL="285750" indent="-285750" algn="just">
              <a:spcBef>
                <a:spcPts val="698"/>
              </a:spcBef>
              <a:spcAft>
                <a:spcPts val="0"/>
              </a:spcAft>
              <a:buFont typeface="Wingdings" panose="05000000000000000000" pitchFamily="2" charset="2"/>
              <a:buChar char="v"/>
              <a:defRPr/>
            </a:pPr>
            <a:r>
              <a:rPr lang="en-US" dirty="0"/>
              <a:t>Tweezers</a:t>
            </a:r>
          </a:p>
          <a:p>
            <a:pPr marL="285750" indent="-285750" algn="just">
              <a:spcBef>
                <a:spcPts val="698"/>
              </a:spcBef>
              <a:spcAft>
                <a:spcPts val="0"/>
              </a:spcAft>
              <a:buFont typeface="Wingdings" panose="05000000000000000000" pitchFamily="2" charset="2"/>
              <a:buChar char="v"/>
              <a:defRPr/>
            </a:pPr>
            <a:r>
              <a:rPr lang="en-US" dirty="0"/>
              <a:t>Splints</a:t>
            </a:r>
          </a:p>
          <a:p>
            <a:pPr marL="285750" indent="-285750" algn="just">
              <a:spcBef>
                <a:spcPts val="698"/>
              </a:spcBef>
              <a:spcAft>
                <a:spcPts val="0"/>
              </a:spcAft>
              <a:buFont typeface="Wingdings" panose="05000000000000000000" pitchFamily="2" charset="2"/>
              <a:buChar char="v"/>
              <a:defRPr/>
            </a:pPr>
            <a:r>
              <a:rPr lang="en-US" dirty="0"/>
              <a:t>Space blanket</a:t>
            </a:r>
          </a:p>
          <a:p>
            <a:pPr marL="285750" indent="-285750" algn="just">
              <a:spcBef>
                <a:spcPts val="698"/>
              </a:spcBef>
              <a:spcAft>
                <a:spcPts val="0"/>
              </a:spcAft>
              <a:buFont typeface="Wingdings" panose="05000000000000000000" pitchFamily="2" charset="2"/>
              <a:buChar char="v"/>
              <a:defRPr/>
            </a:pPr>
            <a:r>
              <a:rPr lang="en-US" dirty="0"/>
              <a:t>Eye wash</a:t>
            </a:r>
          </a:p>
          <a:p>
            <a:pPr marL="285750" indent="-285750" algn="just">
              <a:spcBef>
                <a:spcPts val="698"/>
              </a:spcBef>
              <a:spcAft>
                <a:spcPts val="0"/>
              </a:spcAft>
              <a:buFont typeface="Wingdings" panose="05000000000000000000" pitchFamily="2" charset="2"/>
              <a:buChar char="v"/>
              <a:defRPr/>
            </a:pPr>
            <a:endParaRPr lang="en-US" dirty="0"/>
          </a:p>
          <a:p>
            <a:pPr marL="285750" indent="-285750" algn="just">
              <a:spcBef>
                <a:spcPts val="698"/>
              </a:spcBef>
              <a:spcAft>
                <a:spcPts val="0"/>
              </a:spcAft>
              <a:buFont typeface="Wingdings" panose="05000000000000000000" pitchFamily="2" charset="2"/>
              <a:buChar char="v"/>
              <a:defRPr/>
            </a:pPr>
            <a:r>
              <a:rPr lang="en-US" dirty="0"/>
              <a:t>Sunburn lotion</a:t>
            </a:r>
          </a:p>
          <a:p>
            <a:pPr marL="285750" indent="-285750" algn="just">
              <a:spcBef>
                <a:spcPts val="698"/>
              </a:spcBef>
              <a:spcAft>
                <a:spcPts val="0"/>
              </a:spcAft>
              <a:buFont typeface="Wingdings" panose="05000000000000000000" pitchFamily="2" charset="2"/>
              <a:buChar char="v"/>
              <a:defRPr/>
            </a:pPr>
            <a:r>
              <a:rPr lang="en-US" dirty="0"/>
              <a:t>Antiseptic</a:t>
            </a:r>
          </a:p>
          <a:p>
            <a:pPr marL="285750" indent="-285750" algn="just">
              <a:spcBef>
                <a:spcPts val="698"/>
              </a:spcBef>
              <a:spcAft>
                <a:spcPts val="0"/>
              </a:spcAft>
              <a:buFont typeface="Wingdings" panose="05000000000000000000" pitchFamily="2" charset="2"/>
              <a:buChar char="v"/>
              <a:defRPr/>
            </a:pPr>
            <a:r>
              <a:rPr lang="en-US" dirty="0"/>
              <a:t>Burn dressing and Gel</a:t>
            </a:r>
          </a:p>
          <a:p>
            <a:pPr marL="285750" indent="-285750" algn="just">
              <a:spcBef>
                <a:spcPts val="698"/>
              </a:spcBef>
              <a:spcAft>
                <a:spcPts val="0"/>
              </a:spcAft>
              <a:buFont typeface="Wingdings" panose="05000000000000000000" pitchFamily="2" charset="2"/>
              <a:buChar char="v"/>
              <a:defRPr/>
            </a:pPr>
            <a:r>
              <a:rPr lang="en-US" dirty="0"/>
              <a:t>Benadryl</a:t>
            </a:r>
          </a:p>
          <a:p>
            <a:pPr marL="285750" indent="-285750" algn="just">
              <a:spcBef>
                <a:spcPts val="698"/>
              </a:spcBef>
              <a:spcAft>
                <a:spcPts val="0"/>
              </a:spcAft>
              <a:buFont typeface="Wingdings" panose="05000000000000000000" pitchFamily="2" charset="2"/>
              <a:buChar char="v"/>
              <a:defRPr/>
            </a:pPr>
            <a:r>
              <a:rPr lang="en-US" dirty="0"/>
              <a:t>Imodium</a:t>
            </a:r>
          </a:p>
          <a:p>
            <a:pPr marL="285750" indent="-285750" algn="just">
              <a:spcBef>
                <a:spcPts val="698"/>
              </a:spcBef>
              <a:spcAft>
                <a:spcPts val="0"/>
              </a:spcAft>
              <a:buFont typeface="Wingdings" panose="05000000000000000000" pitchFamily="2" charset="2"/>
              <a:buChar char="v"/>
              <a:defRPr/>
            </a:pPr>
            <a:r>
              <a:rPr lang="en-US" dirty="0"/>
              <a:t>Antibiotic</a:t>
            </a:r>
          </a:p>
          <a:p>
            <a:pPr marL="285750" indent="-285750" algn="just">
              <a:spcBef>
                <a:spcPts val="698"/>
              </a:spcBef>
              <a:spcAft>
                <a:spcPts val="0"/>
              </a:spcAft>
              <a:buFont typeface="Wingdings" panose="05000000000000000000" pitchFamily="2" charset="2"/>
              <a:buChar char="v"/>
              <a:defRPr/>
            </a:pPr>
            <a:r>
              <a:rPr lang="en-US" dirty="0"/>
              <a:t>Pain reliever</a:t>
            </a:r>
          </a:p>
          <a:p>
            <a:pPr marL="285750" indent="-285750" algn="just">
              <a:spcBef>
                <a:spcPts val="698"/>
              </a:spcBef>
              <a:spcAft>
                <a:spcPts val="0"/>
              </a:spcAft>
              <a:buFont typeface="Wingdings" panose="05000000000000000000" pitchFamily="2" charset="2"/>
              <a:buChar char="v"/>
              <a:defRPr/>
            </a:pPr>
            <a:r>
              <a:rPr lang="en-US" dirty="0"/>
              <a:t>Butterfly closure strips</a:t>
            </a:r>
          </a:p>
          <a:p>
            <a:pPr marL="285750" indent="-285750" algn="just">
              <a:spcBef>
                <a:spcPts val="698"/>
              </a:spcBef>
              <a:spcAft>
                <a:spcPts val="0"/>
              </a:spcAft>
              <a:buFont typeface="Wingdings" panose="05000000000000000000" pitchFamily="2" charset="2"/>
              <a:buChar char="v"/>
              <a:defRPr/>
            </a:pPr>
            <a:r>
              <a:rPr lang="en-US" dirty="0"/>
              <a:t>Aspirin</a:t>
            </a:r>
          </a:p>
          <a:p>
            <a:pPr marL="285750" indent="-285750" algn="just">
              <a:spcBef>
                <a:spcPts val="698"/>
              </a:spcBef>
              <a:spcAft>
                <a:spcPts val="0"/>
              </a:spcAft>
              <a:buFont typeface="Wingdings" panose="05000000000000000000" pitchFamily="2" charset="2"/>
              <a:buChar char="v"/>
              <a:defRPr/>
            </a:pPr>
            <a:r>
              <a:rPr lang="en-US" dirty="0"/>
              <a:t>Cotton</a:t>
            </a:r>
          </a:p>
          <a:p>
            <a:pPr marL="285750" indent="-285750" algn="just">
              <a:spcBef>
                <a:spcPts val="698"/>
              </a:spcBef>
              <a:spcAft>
                <a:spcPts val="0"/>
              </a:spcAft>
              <a:buFont typeface="Wingdings" panose="05000000000000000000" pitchFamily="2" charset="2"/>
              <a:buChar char="v"/>
              <a:defRPr/>
            </a:pPr>
            <a:r>
              <a:rPr lang="en-US" dirty="0"/>
              <a:t>Tweezers and Magnifying Glass</a:t>
            </a:r>
          </a:p>
          <a:p>
            <a:pPr marL="285750" indent="-285750" algn="just">
              <a:spcBef>
                <a:spcPts val="698"/>
              </a:spcBef>
              <a:spcAft>
                <a:spcPts val="0"/>
              </a:spcAft>
              <a:buFont typeface="Wingdings" panose="05000000000000000000" pitchFamily="2" charset="2"/>
              <a:buChar char="v"/>
              <a:defRPr/>
            </a:pPr>
            <a:r>
              <a:rPr lang="en-US" dirty="0"/>
              <a:t>Calamine lotion</a:t>
            </a:r>
          </a:p>
          <a:p>
            <a:pPr marL="285750" indent="-285750" algn="just">
              <a:spcBef>
                <a:spcPts val="698"/>
              </a:spcBef>
              <a:spcAft>
                <a:spcPts val="0"/>
              </a:spcAft>
              <a:buFont typeface="Wingdings" panose="05000000000000000000" pitchFamily="2" charset="2"/>
              <a:buChar char="v"/>
              <a:defRPr/>
            </a:pPr>
            <a:endParaRPr lang="en-US" dirty="0"/>
          </a:p>
        </p:txBody>
      </p:sp>
      <p:pic>
        <p:nvPicPr>
          <p:cNvPr id="43012" name="Picture 3">
            <a:extLst>
              <a:ext uri="{FF2B5EF4-FFF2-40B4-BE49-F238E27FC236}">
                <a16:creationId xmlns:a16="http://schemas.microsoft.com/office/drawing/2014/main" id="{49978F28-897C-41F6-9B1D-61E3155C2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2652" y="1357531"/>
            <a:ext cx="3937883" cy="360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3051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D:\photos\images (1).jpeg">
            <a:extLst>
              <a:ext uri="{FF2B5EF4-FFF2-40B4-BE49-F238E27FC236}">
                <a16:creationId xmlns:a16="http://schemas.microsoft.com/office/drawing/2014/main" id="{F002CBA7-CDFD-4D53-86D2-376BE8A3FE54}"/>
              </a:ext>
            </a:extLst>
          </p:cNvPr>
          <p:cNvPicPr>
            <a:picLocks noChangeAspect="1" noChangeArrowheads="1"/>
          </p:cNvPicPr>
          <p:nvPr/>
        </p:nvPicPr>
        <p:blipFill rotWithShape="1">
          <a:blip r:embed="rId2" cstate="print"/>
          <a:srcRect l="12239"/>
          <a:stretch/>
        </p:blipFill>
        <p:spPr bwMode="auto">
          <a:xfrm>
            <a:off x="4888876" y="1310640"/>
            <a:ext cx="2414248" cy="2438400"/>
          </a:xfrm>
          <a:prstGeom prst="rect">
            <a:avLst/>
          </a:prstGeom>
          <a:ln>
            <a:noFill/>
          </a:ln>
          <a:effectLst>
            <a:softEdge rad="112500"/>
          </a:effectLst>
        </p:spPr>
      </p:pic>
      <p:pic>
        <p:nvPicPr>
          <p:cNvPr id="41988" name="Content Placeholder 10">
            <a:extLst>
              <a:ext uri="{FF2B5EF4-FFF2-40B4-BE49-F238E27FC236}">
                <a16:creationId xmlns:a16="http://schemas.microsoft.com/office/drawing/2014/main" id="{60460EEE-4B9F-468E-9F10-04780557169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18222"/>
          <a:stretch/>
        </p:blipFill>
        <p:spPr bwMode="auto">
          <a:xfrm>
            <a:off x="-1" y="3749040"/>
            <a:ext cx="4840287" cy="3108960"/>
          </a:xfrm>
        </p:spPr>
      </p:pic>
      <p:pic>
        <p:nvPicPr>
          <p:cNvPr id="41989" name="Picture 12">
            <a:extLst>
              <a:ext uri="{FF2B5EF4-FFF2-40B4-BE49-F238E27FC236}">
                <a16:creationId xmlns:a16="http://schemas.microsoft.com/office/drawing/2014/main" id="{DBC890C0-A422-4888-8E04-FA68D58CC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4445" b="16666"/>
          <a:stretch>
            <a:fillRect/>
          </a:stretch>
        </p:blipFill>
        <p:spPr bwMode="auto">
          <a:xfrm>
            <a:off x="0" y="0"/>
            <a:ext cx="4840287" cy="3749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3F7C430D-3472-4B46-AFE2-530946ED09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1569" y="0"/>
            <a:ext cx="5362575" cy="5897880"/>
          </a:xfrm>
          <a:prstGeom prst="rect">
            <a:avLst/>
          </a:prstGeom>
        </p:spPr>
      </p:pic>
    </p:spTree>
    <p:extLst>
      <p:ext uri="{BB962C8B-B14F-4D97-AF65-F5344CB8AC3E}">
        <p14:creationId xmlns:p14="http://schemas.microsoft.com/office/powerpoint/2010/main" val="3767600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id="{507E1669-FFB2-4902-8351-9CC9AE9BEEBF}"/>
              </a:ext>
            </a:extLst>
          </p:cNvPr>
          <p:cNvSpPr>
            <a:spLocks noGrp="1" noChangeArrowheads="1"/>
          </p:cNvSpPr>
          <p:nvPr>
            <p:ph idx="1"/>
          </p:nvPr>
        </p:nvSpPr>
        <p:spPr bwMode="auto">
          <a:xfrm>
            <a:off x="1981200" y="533400"/>
            <a:ext cx="8229600" cy="5287963"/>
          </a:xfrm>
        </p:spPr>
        <p:txBody>
          <a:bodyPr wrap="square" numCol="1" anchor="t" anchorCtr="0" compatLnSpc="1">
            <a:prstTxWarp prst="textNoShape">
              <a:avLst/>
            </a:prstTxWarp>
          </a:bodyPr>
          <a:lstStyle/>
          <a:p>
            <a:pPr algn="just">
              <a:buFont typeface="Arial" panose="020B0604020202020204" pitchFamily="34" charset="0"/>
              <a:buNone/>
            </a:pPr>
            <a:r>
              <a:rPr lang="en-US" altLang="en-US" b="1" dirty="0"/>
              <a:t>    According to “LANCET GLOBAL HEALTH COMMISION” Almost 122 Indians per 1,00,000 die due to this type of sudden ill-health.</a:t>
            </a:r>
          </a:p>
        </p:txBody>
      </p:sp>
      <p:pic>
        <p:nvPicPr>
          <p:cNvPr id="12291" name="Picture 3" descr="2_Chart.png">
            <a:extLst>
              <a:ext uri="{FF2B5EF4-FFF2-40B4-BE49-F238E27FC236}">
                <a16:creationId xmlns:a16="http://schemas.microsoft.com/office/drawing/2014/main" id="{63D74420-D230-401A-AAA5-B6763E1A4150}"/>
              </a:ext>
            </a:extLst>
          </p:cNvPr>
          <p:cNvPicPr>
            <a:picLocks noChangeAspect="1"/>
          </p:cNvPicPr>
          <p:nvPr/>
        </p:nvPicPr>
        <p:blipFill rotWithShape="1">
          <a:blip r:embed="rId2">
            <a:extLst>
              <a:ext uri="{28A0092B-C50C-407E-A947-70E740481C1C}">
                <a14:useLocalDpi xmlns:a14="http://schemas.microsoft.com/office/drawing/2010/main" val="0"/>
              </a:ext>
            </a:extLst>
          </a:blip>
          <a:srcRect b="17821"/>
          <a:stretch/>
        </p:blipFill>
        <p:spPr bwMode="auto">
          <a:xfrm>
            <a:off x="1981200" y="2018849"/>
            <a:ext cx="7948833" cy="4090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493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2C79-E7E4-4F3F-91F1-02528E346A28}"/>
              </a:ext>
            </a:extLst>
          </p:cNvPr>
          <p:cNvSpPr>
            <a:spLocks noGrp="1"/>
          </p:cNvSpPr>
          <p:nvPr>
            <p:ph type="title"/>
          </p:nvPr>
        </p:nvSpPr>
        <p:spPr>
          <a:xfrm>
            <a:off x="3505200" y="228600"/>
            <a:ext cx="8229600" cy="609600"/>
          </a:xfrm>
        </p:spPr>
        <p:txBody>
          <a:bodyPr rtlCol="0">
            <a:normAutofit fontScale="90000"/>
          </a:bodyPr>
          <a:lstStyle/>
          <a:p>
            <a:pPr>
              <a:defRPr/>
            </a:pPr>
            <a:r>
              <a:rPr lang="en-US" b="1" i="1" dirty="0">
                <a:solidFill>
                  <a:schemeClr val="tx2">
                    <a:lumMod val="75000"/>
                    <a:lumOff val="25000"/>
                  </a:schemeClr>
                </a:solidFill>
                <a:effectLst>
                  <a:outerShdw blurRad="38100" dist="38100" dir="2700000" algn="tl">
                    <a:srgbClr val="000000">
                      <a:alpha val="43137"/>
                    </a:srgbClr>
                  </a:outerShdw>
                </a:effectLst>
                <a:latin typeface="Times New Roman" pitchFamily="18" charset="0"/>
                <a:cs typeface="Times New Roman" pitchFamily="18" charset="0"/>
              </a:rPr>
              <a:t>COST  ESTIMATION</a:t>
            </a:r>
          </a:p>
        </p:txBody>
      </p:sp>
      <p:sp>
        <p:nvSpPr>
          <p:cNvPr id="48131" name="Content Placeholder 2">
            <a:extLst>
              <a:ext uri="{FF2B5EF4-FFF2-40B4-BE49-F238E27FC236}">
                <a16:creationId xmlns:a16="http://schemas.microsoft.com/office/drawing/2014/main" id="{E2A699E3-0EF9-410D-ACBB-E3F60F62EBB0}"/>
              </a:ext>
            </a:extLst>
          </p:cNvPr>
          <p:cNvSpPr>
            <a:spLocks noGrp="1" noChangeArrowheads="1"/>
          </p:cNvSpPr>
          <p:nvPr>
            <p:ph idx="1"/>
          </p:nvPr>
        </p:nvSpPr>
        <p:spPr bwMode="auto">
          <a:xfrm>
            <a:off x="1981200" y="990601"/>
            <a:ext cx="7924800" cy="6100763"/>
          </a:xfrm>
        </p:spPr>
        <p:txBody>
          <a:bodyPr wrap="square" numCol="1" anchor="t" anchorCtr="0" compatLnSpc="1">
            <a:prstTxWarp prst="textNoShape">
              <a:avLst/>
            </a:prstTxWarp>
            <a:normAutofit fontScale="77500" lnSpcReduction="20000"/>
          </a:bodyPr>
          <a:lstStyle/>
          <a:p>
            <a:pPr>
              <a:lnSpc>
                <a:spcPct val="160000"/>
              </a:lnSpc>
              <a:spcAft>
                <a:spcPts val="0"/>
              </a:spcAft>
              <a:buNone/>
              <a:defRPr/>
            </a:pPr>
            <a:r>
              <a:rPr lang="en-US" altLang="en-US" dirty="0">
                <a:latin typeface="Times New Roman" panose="02020603050405020304" pitchFamily="18" charset="0"/>
                <a:cs typeface="Times New Roman" panose="02020603050405020304" pitchFamily="18" charset="0"/>
              </a:rPr>
              <a:t>Materials in first aid box          =    USD $ 16 /set(approx.)</a:t>
            </a:r>
          </a:p>
          <a:p>
            <a:pPr>
              <a:lnSpc>
                <a:spcPct val="160000"/>
              </a:lnSpc>
              <a:spcAft>
                <a:spcPts val="0"/>
              </a:spcAft>
              <a:buNone/>
              <a:defRPr/>
            </a:pPr>
            <a:r>
              <a:rPr lang="en-US" altLang="en-US" dirty="0">
                <a:latin typeface="Times New Roman" panose="02020603050405020304" pitchFamily="18" charset="0"/>
                <a:cs typeface="Times New Roman" panose="02020603050405020304" pitchFamily="18" charset="0"/>
              </a:rPr>
              <a:t>Small first aid box                    =    USD $ 20 /set(approx.)</a:t>
            </a:r>
          </a:p>
          <a:p>
            <a:pPr>
              <a:lnSpc>
                <a:spcPct val="160000"/>
              </a:lnSpc>
              <a:spcAft>
                <a:spcPts val="0"/>
              </a:spcAft>
              <a:buNone/>
              <a:defRPr/>
            </a:pPr>
            <a:r>
              <a:rPr lang="en-US" altLang="en-US" dirty="0">
                <a:latin typeface="Times New Roman" panose="02020603050405020304" pitchFamily="18" charset="0"/>
                <a:cs typeface="Times New Roman" panose="02020603050405020304" pitchFamily="18" charset="0"/>
              </a:rPr>
              <a:t>Dustbin                                     =    USD $ 6 /set(approx.)</a:t>
            </a:r>
          </a:p>
          <a:p>
            <a:pPr>
              <a:lnSpc>
                <a:spcPct val="160000"/>
              </a:lnSpc>
              <a:spcAft>
                <a:spcPts val="0"/>
              </a:spcAft>
              <a:buNone/>
              <a:defRPr/>
            </a:pPr>
            <a:r>
              <a:rPr lang="en-US" altLang="en-US" dirty="0">
                <a:latin typeface="Times New Roman" panose="02020603050405020304" pitchFamily="18" charset="0"/>
                <a:cs typeface="Times New Roman" panose="02020603050405020304" pitchFamily="18" charset="0"/>
              </a:rPr>
              <a:t>Sign board                                =    USD $ 10/set(approx.)</a:t>
            </a:r>
          </a:p>
          <a:p>
            <a:pPr>
              <a:lnSpc>
                <a:spcPct val="160000"/>
              </a:lnSpc>
              <a:spcAft>
                <a:spcPts val="0"/>
              </a:spcAft>
              <a:buNone/>
              <a:defRPr/>
            </a:pPr>
            <a:r>
              <a:rPr lang="en-US" altLang="en-US" dirty="0">
                <a:latin typeface="Times New Roman" panose="02020603050405020304" pitchFamily="18" charset="0"/>
                <a:cs typeface="Times New Roman" panose="02020603050405020304" pitchFamily="18" charset="0"/>
              </a:rPr>
              <a:t>Camera and sensor                   =    USD $ 30/set(approx.)                </a:t>
            </a:r>
          </a:p>
          <a:p>
            <a:pPr>
              <a:lnSpc>
                <a:spcPct val="120000"/>
              </a:lnSpc>
              <a:spcAft>
                <a:spcPts val="0"/>
              </a:spcAft>
              <a:buNone/>
              <a:defRPr/>
            </a:pPr>
            <a:r>
              <a:rPr lang="en-US" altLang="en-US" dirty="0">
                <a:latin typeface="Times New Roman" panose="02020603050405020304" pitchFamily="18" charset="0"/>
                <a:cs typeface="Times New Roman" panose="02020603050405020304" pitchFamily="18" charset="0"/>
              </a:rPr>
              <a:t>(FOR A SINGLE FIRST AID  =    USD $82/set(approx.)</a:t>
            </a:r>
          </a:p>
          <a:p>
            <a:pPr>
              <a:lnSpc>
                <a:spcPct val="120000"/>
              </a:lnSpc>
              <a:spcAft>
                <a:spcPts val="0"/>
              </a:spcAft>
              <a:buNone/>
              <a:defRPr/>
            </a:pPr>
            <a:r>
              <a:rPr lang="en-US" altLang="en-US" dirty="0">
                <a:latin typeface="Times New Roman" panose="02020603050405020304" pitchFamily="18" charset="0"/>
                <a:cs typeface="Times New Roman" panose="02020603050405020304" pitchFamily="18" charset="0"/>
              </a:rPr>
              <a:t>SETUP)</a:t>
            </a:r>
          </a:p>
          <a:p>
            <a:pPr>
              <a:spcAft>
                <a:spcPts val="0"/>
              </a:spcAft>
              <a:buNone/>
              <a:defRPr/>
            </a:pPr>
            <a:r>
              <a:rPr lang="en-US" altLang="en-US" dirty="0">
                <a:latin typeface="Times New Roman" panose="02020603050405020304" pitchFamily="18" charset="0"/>
                <a:cs typeface="Times New Roman" panose="02020603050405020304" pitchFamily="18" charset="0"/>
              </a:rPr>
              <a:t>   </a:t>
            </a:r>
          </a:p>
          <a:p>
            <a:pPr algn="just">
              <a:lnSpc>
                <a:spcPct val="120000"/>
              </a:lnSpc>
              <a:spcAft>
                <a:spcPts val="0"/>
              </a:spcAft>
              <a:buNone/>
              <a:defRPr/>
            </a:pPr>
            <a:r>
              <a:rPr lang="en-US" altLang="en-US" dirty="0">
                <a:latin typeface="Times New Roman" panose="02020603050405020304" pitchFamily="18" charset="0"/>
                <a:cs typeface="Times New Roman" panose="02020603050405020304" pitchFamily="18" charset="0"/>
              </a:rPr>
              <a:t>   First aid box may vary according to places viz.  box size , set of material placing, no of sign boards and necessity of automated first aid equipment's the cost may vary .The above given calculation is for doing manual help and for small injuries.</a:t>
            </a:r>
          </a:p>
          <a:p>
            <a:pPr>
              <a:spcAft>
                <a:spcPts val="0"/>
              </a:spcAft>
              <a:buNone/>
              <a:defRPr/>
            </a:pPr>
            <a:r>
              <a:rPr lang="en-US" altLang="en-US" dirty="0"/>
              <a:t>      </a:t>
            </a:r>
          </a:p>
        </p:txBody>
      </p:sp>
      <p:cxnSp>
        <p:nvCxnSpPr>
          <p:cNvPr id="4" name="Straight Connector 3">
            <a:extLst>
              <a:ext uri="{FF2B5EF4-FFF2-40B4-BE49-F238E27FC236}">
                <a16:creationId xmlns:a16="http://schemas.microsoft.com/office/drawing/2014/main" id="{D854B52E-F5A6-4615-810D-30A01214CE93}"/>
              </a:ext>
            </a:extLst>
          </p:cNvPr>
          <p:cNvCxnSpPr/>
          <p:nvPr/>
        </p:nvCxnSpPr>
        <p:spPr>
          <a:xfrm>
            <a:off x="5909733" y="3956755"/>
            <a:ext cx="2438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DBC7C55-505C-465C-B69D-432B36214EEB}"/>
              </a:ext>
            </a:extLst>
          </p:cNvPr>
          <p:cNvCxnSpPr/>
          <p:nvPr/>
        </p:nvCxnSpPr>
        <p:spPr>
          <a:xfrm>
            <a:off x="5827889" y="4687711"/>
            <a:ext cx="2438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598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a:extLst>
              <a:ext uri="{FF2B5EF4-FFF2-40B4-BE49-F238E27FC236}">
                <a16:creationId xmlns:a16="http://schemas.microsoft.com/office/drawing/2014/main" id="{D69FD7CD-B7BC-4CF7-8AA2-3B3BE078AA32}"/>
              </a:ext>
            </a:extLst>
          </p:cNvPr>
          <p:cNvSpPr>
            <a:spLocks noGrp="1"/>
          </p:cNvSpPr>
          <p:nvPr>
            <p:ph idx="1"/>
          </p:nvPr>
        </p:nvSpPr>
        <p:spPr>
          <a:xfrm>
            <a:off x="2286000" y="1598613"/>
            <a:ext cx="7886700" cy="5364162"/>
          </a:xfrm>
        </p:spPr>
        <p:txBody>
          <a:bodyPr/>
          <a:lstStyle/>
          <a:p>
            <a:pPr marL="0" indent="0">
              <a:lnSpc>
                <a:spcPct val="150000"/>
              </a:lnSpc>
              <a:spcBef>
                <a:spcPts val="698"/>
              </a:spcBef>
              <a:spcAft>
                <a:spcPts val="0"/>
              </a:spcAft>
              <a:buNone/>
              <a:defRPr/>
            </a:pPr>
            <a:r>
              <a:rPr lang="en-US" dirty="0"/>
              <a:t>A Full ADVANCED EQUIPED materials that Includes </a:t>
            </a:r>
          </a:p>
          <a:p>
            <a:pPr marL="240030" indent="-240030">
              <a:lnSpc>
                <a:spcPct val="150000"/>
              </a:lnSpc>
              <a:spcBef>
                <a:spcPts val="698"/>
              </a:spcBef>
              <a:spcAft>
                <a:spcPts val="0"/>
              </a:spcAft>
              <a:buFont typeface="Arial" charset="0"/>
              <a:buChar char="•"/>
              <a:defRPr/>
            </a:pPr>
            <a:r>
              <a:rPr lang="en-US" dirty="0"/>
              <a:t>Automated CPR kit   =  USD</a:t>
            </a:r>
            <a:r>
              <a:rPr lang="en-US" dirty="0">
                <a:latin typeface="Times New Roman" panose="02020603050405020304" pitchFamily="18" charset="0"/>
                <a:cs typeface="Times New Roman" panose="02020603050405020304" pitchFamily="18" charset="0"/>
              </a:rPr>
              <a:t> $ </a:t>
            </a:r>
            <a:r>
              <a:rPr lang="en-US" dirty="0"/>
              <a:t>220/set(approx.)</a:t>
            </a:r>
          </a:p>
          <a:p>
            <a:pPr marL="240030" indent="-240030">
              <a:lnSpc>
                <a:spcPct val="150000"/>
              </a:lnSpc>
              <a:spcBef>
                <a:spcPts val="698"/>
              </a:spcBef>
              <a:spcAft>
                <a:spcPts val="0"/>
              </a:spcAft>
              <a:buFont typeface="Arial" charset="0"/>
              <a:buChar char="•"/>
              <a:defRPr/>
            </a:pPr>
            <a:r>
              <a:rPr lang="en-US" dirty="0"/>
              <a:t>SURGICAL STAPLER   = USD</a:t>
            </a:r>
            <a:r>
              <a:rPr lang="en-US" dirty="0">
                <a:latin typeface="Times New Roman" panose="02020603050405020304" pitchFamily="18" charset="0"/>
                <a:cs typeface="Times New Roman" panose="02020603050405020304" pitchFamily="18" charset="0"/>
              </a:rPr>
              <a:t> $ </a:t>
            </a:r>
            <a:r>
              <a:rPr lang="en-US" dirty="0"/>
              <a:t>20/set(approx.)</a:t>
            </a:r>
          </a:p>
          <a:p>
            <a:pPr marL="240030" indent="-240030">
              <a:lnSpc>
                <a:spcPct val="150000"/>
              </a:lnSpc>
              <a:spcBef>
                <a:spcPts val="698"/>
              </a:spcBef>
              <a:spcAft>
                <a:spcPts val="0"/>
              </a:spcAft>
              <a:buFont typeface="Arial" charset="0"/>
              <a:buChar char="•"/>
              <a:defRPr/>
            </a:pPr>
            <a:r>
              <a:rPr lang="en-US" dirty="0"/>
              <a:t>OXYGEN CYLINDER   = USD</a:t>
            </a:r>
            <a:r>
              <a:rPr lang="en-US" dirty="0">
                <a:latin typeface="Times New Roman" panose="02020603050405020304" pitchFamily="18" charset="0"/>
                <a:cs typeface="Times New Roman" panose="02020603050405020304" pitchFamily="18" charset="0"/>
              </a:rPr>
              <a:t> $ </a:t>
            </a:r>
            <a:r>
              <a:rPr lang="en-US" dirty="0"/>
              <a:t>24/set(approx.)</a:t>
            </a:r>
          </a:p>
          <a:p>
            <a:pPr marL="240030" indent="-240030">
              <a:lnSpc>
                <a:spcPct val="150000"/>
              </a:lnSpc>
              <a:spcBef>
                <a:spcPts val="698"/>
              </a:spcBef>
              <a:spcAft>
                <a:spcPts val="0"/>
              </a:spcAft>
              <a:buFont typeface="Arial" charset="0"/>
              <a:buChar char="•"/>
              <a:defRPr/>
            </a:pPr>
            <a:r>
              <a:rPr lang="en-US" dirty="0"/>
              <a:t>NEBULIZER                 = USD </a:t>
            </a:r>
            <a:r>
              <a:rPr lang="en-US" dirty="0">
                <a:latin typeface="Times New Roman" panose="02020603050405020304" pitchFamily="18" charset="0"/>
                <a:cs typeface="Times New Roman" panose="02020603050405020304" pitchFamily="18" charset="0"/>
              </a:rPr>
              <a:t>$</a:t>
            </a:r>
            <a:r>
              <a:rPr lang="en-US" dirty="0"/>
              <a:t> 13/set(approx.)</a:t>
            </a:r>
          </a:p>
          <a:p>
            <a:pPr marL="240030" indent="-240030">
              <a:lnSpc>
                <a:spcPct val="150000"/>
              </a:lnSpc>
              <a:spcBef>
                <a:spcPts val="698"/>
              </a:spcBef>
              <a:spcAft>
                <a:spcPts val="0"/>
              </a:spcAft>
              <a:buNone/>
              <a:defRPr/>
            </a:pPr>
            <a:r>
              <a:rPr lang="en-US" dirty="0"/>
              <a:t> (cost of advanced        = USD </a:t>
            </a:r>
            <a:r>
              <a:rPr lang="en-US" dirty="0">
                <a:latin typeface="Times New Roman" panose="02020603050405020304" pitchFamily="18" charset="0"/>
                <a:cs typeface="Times New Roman" panose="02020603050405020304" pitchFamily="18" charset="0"/>
              </a:rPr>
              <a:t>$</a:t>
            </a:r>
            <a:r>
              <a:rPr lang="en-US" dirty="0"/>
              <a:t> 277/set(approx.)</a:t>
            </a:r>
          </a:p>
          <a:p>
            <a:pPr marL="240030" indent="-240030">
              <a:lnSpc>
                <a:spcPct val="100000"/>
              </a:lnSpc>
              <a:spcBef>
                <a:spcPts val="698"/>
              </a:spcBef>
              <a:spcAft>
                <a:spcPts val="0"/>
              </a:spcAft>
              <a:buNone/>
              <a:defRPr/>
            </a:pPr>
            <a:r>
              <a:rPr lang="en-US" dirty="0"/>
              <a:t>materials alone )                               </a:t>
            </a:r>
          </a:p>
        </p:txBody>
      </p:sp>
      <p:cxnSp>
        <p:nvCxnSpPr>
          <p:cNvPr id="5" name="Straight Connector 4">
            <a:extLst>
              <a:ext uri="{FF2B5EF4-FFF2-40B4-BE49-F238E27FC236}">
                <a16:creationId xmlns:a16="http://schemas.microsoft.com/office/drawing/2014/main" id="{8C7FC81F-2B8E-46F2-B1EE-AF3FEA536171}"/>
              </a:ext>
            </a:extLst>
          </p:cNvPr>
          <p:cNvCxnSpPr>
            <a:cxnSpLocks/>
          </p:cNvCxnSpPr>
          <p:nvPr/>
        </p:nvCxnSpPr>
        <p:spPr>
          <a:xfrm flipV="1">
            <a:off x="5619872" y="6125174"/>
            <a:ext cx="2286000" cy="14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DEBC0B-0355-4DAF-A887-B71293E9A2DA}"/>
              </a:ext>
            </a:extLst>
          </p:cNvPr>
          <p:cNvCxnSpPr>
            <a:cxnSpLocks/>
          </p:cNvCxnSpPr>
          <p:nvPr/>
        </p:nvCxnSpPr>
        <p:spPr>
          <a:xfrm>
            <a:off x="5677022" y="5291796"/>
            <a:ext cx="21717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05EE233-1325-4DD8-A77D-645662B0A42E}"/>
              </a:ext>
            </a:extLst>
          </p:cNvPr>
          <p:cNvSpPr txBox="1"/>
          <p:nvPr/>
        </p:nvSpPr>
        <p:spPr>
          <a:xfrm>
            <a:off x="4114800" y="374650"/>
            <a:ext cx="4572000" cy="584200"/>
          </a:xfrm>
          <a:prstGeom prst="rect">
            <a:avLst/>
          </a:prstGeom>
          <a:noFill/>
        </p:spPr>
        <p:txBody>
          <a:bodyPr>
            <a:spAutoFit/>
          </a:bodyPr>
          <a:lstStyle/>
          <a:p>
            <a:pPr>
              <a:defRPr/>
            </a:pPr>
            <a:r>
              <a:rPr lang="en-US" sz="3200" dirty="0">
                <a:solidFill>
                  <a:schemeClr val="accent1">
                    <a:lumMod val="75000"/>
                  </a:schemeClr>
                </a:solidFill>
              </a:rPr>
              <a:t>ADVANCED EQUIPMENT</a:t>
            </a:r>
            <a:endParaRPr lang="en-IN" sz="3200" dirty="0">
              <a:solidFill>
                <a:schemeClr val="accent1">
                  <a:lumMod val="75000"/>
                </a:schemeClr>
              </a:solidFill>
            </a:endParaRPr>
          </a:p>
        </p:txBody>
      </p:sp>
    </p:spTree>
    <p:extLst>
      <p:ext uri="{BB962C8B-B14F-4D97-AF65-F5344CB8AC3E}">
        <p14:creationId xmlns:p14="http://schemas.microsoft.com/office/powerpoint/2010/main" val="2813010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Content Placeholder 3" descr="article-1347074-0CC170C5000005DC-903_468x286.jpg">
            <a:extLst>
              <a:ext uri="{FF2B5EF4-FFF2-40B4-BE49-F238E27FC236}">
                <a16:creationId xmlns:a16="http://schemas.microsoft.com/office/drawing/2014/main" id="{74F0202C-F96F-40A4-99B9-25738A6E387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76400" y="1181100"/>
            <a:ext cx="4648200" cy="3886200"/>
          </a:xfrm>
        </p:spPr>
      </p:pic>
      <p:pic>
        <p:nvPicPr>
          <p:cNvPr id="46083" name="Picture 6" descr="Screenshot_2020-03-09-00-27-12.png">
            <a:extLst>
              <a:ext uri="{FF2B5EF4-FFF2-40B4-BE49-F238E27FC236}">
                <a16:creationId xmlns:a16="http://schemas.microsoft.com/office/drawing/2014/main" id="{1C014E86-7C71-459D-85E4-3C6EE2229C00}"/>
              </a:ext>
            </a:extLst>
          </p:cNvPr>
          <p:cNvPicPr>
            <a:picLocks noChangeAspect="1"/>
          </p:cNvPicPr>
          <p:nvPr/>
        </p:nvPicPr>
        <p:blipFill>
          <a:blip r:embed="rId3">
            <a:extLst>
              <a:ext uri="{28A0092B-C50C-407E-A947-70E740481C1C}">
                <a14:useLocalDpi xmlns:a14="http://schemas.microsoft.com/office/drawing/2010/main" val="0"/>
              </a:ext>
            </a:extLst>
          </a:blip>
          <a:srcRect l="6543" t="24445" r="6543" b="26666"/>
          <a:stretch>
            <a:fillRect/>
          </a:stretch>
        </p:blipFill>
        <p:spPr bwMode="auto">
          <a:xfrm>
            <a:off x="6427789" y="1066801"/>
            <a:ext cx="4237037"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522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EE039013-6D2C-4525-B766-660E5A798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838200"/>
            <a:ext cx="4495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4">
            <a:extLst>
              <a:ext uri="{FF2B5EF4-FFF2-40B4-BE49-F238E27FC236}">
                <a16:creationId xmlns:a16="http://schemas.microsoft.com/office/drawing/2014/main" id="{5FC9C0A4-DA92-4C41-8A08-DCEB73601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915" t="5769" r="23163" b="12959"/>
          <a:stretch>
            <a:fillRect/>
          </a:stretch>
        </p:blipFill>
        <p:spPr bwMode="auto">
          <a:xfrm>
            <a:off x="7270750" y="3556000"/>
            <a:ext cx="2057400" cy="322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8" name="Picture 2">
            <a:extLst>
              <a:ext uri="{FF2B5EF4-FFF2-40B4-BE49-F238E27FC236}">
                <a16:creationId xmlns:a16="http://schemas.microsoft.com/office/drawing/2014/main" id="{7BBD48E1-9B59-4E6D-ACE5-B6371EA1E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1" y="203200"/>
            <a:ext cx="43465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2559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E038975B-9C6E-45D2-A93B-F907736EA10F}"/>
              </a:ext>
            </a:extLst>
          </p:cNvPr>
          <p:cNvSpPr>
            <a:spLocks noGrp="1" noChangeArrowheads="1"/>
          </p:cNvSpPr>
          <p:nvPr>
            <p:ph type="title"/>
          </p:nvPr>
        </p:nvSpPr>
        <p:spPr>
          <a:xfrm>
            <a:off x="685800" y="23019"/>
            <a:ext cx="10515600" cy="1325563"/>
          </a:xfrm>
        </p:spPr>
        <p:txBody>
          <a:bodyPr/>
          <a:lstStyle/>
          <a:p>
            <a:r>
              <a:rPr lang="en-US" altLang="en-US" dirty="0"/>
              <a:t>Conclusion </a:t>
            </a:r>
          </a:p>
        </p:txBody>
      </p:sp>
      <p:sp>
        <p:nvSpPr>
          <p:cNvPr id="48131" name="Content Placeholder 2">
            <a:extLst>
              <a:ext uri="{FF2B5EF4-FFF2-40B4-BE49-F238E27FC236}">
                <a16:creationId xmlns:a16="http://schemas.microsoft.com/office/drawing/2014/main" id="{E643B984-0960-485B-9930-CC5A3AF046BD}"/>
              </a:ext>
            </a:extLst>
          </p:cNvPr>
          <p:cNvSpPr>
            <a:spLocks noGrp="1" noChangeArrowheads="1"/>
          </p:cNvSpPr>
          <p:nvPr>
            <p:ph idx="1"/>
          </p:nvPr>
        </p:nvSpPr>
        <p:spPr bwMode="auto">
          <a:xfrm>
            <a:off x="428978" y="1130105"/>
            <a:ext cx="11909778" cy="4351338"/>
          </a:xfrm>
        </p:spPr>
        <p:txBody>
          <a:bodyPr wrap="square" numCol="1" anchor="t" anchorCtr="0" compatLnSpc="1">
            <a:prstTxWarp prst="textNoShape">
              <a:avLst/>
            </a:prstTxWarp>
          </a:bodyPr>
          <a:lstStyle/>
          <a:p>
            <a:r>
              <a:rPr lang="en-US" altLang="en-US" dirty="0"/>
              <a:t>On this analysis have found 100 suitable sites were selected for installing the first aid box in Tiruchirappalli corporation.</a:t>
            </a:r>
          </a:p>
          <a:p>
            <a:r>
              <a:rPr lang="en-US" altLang="en-US" dirty="0"/>
              <a:t>By installing first aid box reduce the  fatality rate</a:t>
            </a:r>
          </a:p>
          <a:p>
            <a:r>
              <a:rPr lang="en-US" altLang="en-US" dirty="0"/>
              <a:t>We are planning to install a test model first aid box in Bharathidasan University at khajamalai campus.</a:t>
            </a:r>
          </a:p>
        </p:txBody>
      </p:sp>
      <p:pic>
        <p:nvPicPr>
          <p:cNvPr id="48132" name="Picture 2">
            <a:extLst>
              <a:ext uri="{FF2B5EF4-FFF2-40B4-BE49-F238E27FC236}">
                <a16:creationId xmlns:a16="http://schemas.microsoft.com/office/drawing/2014/main" id="{6CD9E5AE-C59A-42A2-ADE3-9E7F09863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4290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9521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3">
            <a:extLst>
              <a:ext uri="{FF2B5EF4-FFF2-40B4-BE49-F238E27FC236}">
                <a16:creationId xmlns:a16="http://schemas.microsoft.com/office/drawing/2014/main" id="{0F72BDDF-7307-43D3-B908-C79538294E7B}"/>
              </a:ext>
            </a:extLst>
          </p:cNvPr>
          <p:cNvSpPr txBox="1">
            <a:spLocks noChangeArrowheads="1"/>
          </p:cNvSpPr>
          <p:nvPr/>
        </p:nvSpPr>
        <p:spPr bwMode="auto">
          <a:xfrm>
            <a:off x="2743201" y="2286000"/>
            <a:ext cx="7032625" cy="1938338"/>
          </a:xfrm>
          <a:prstGeom prst="rect">
            <a:avLst/>
          </a:prstGeom>
          <a:noFill/>
          <a:ln>
            <a:noFill/>
          </a:ln>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dirty="0"/>
              <a:t> </a:t>
            </a:r>
            <a:r>
              <a:rPr lang="en-US" sz="6000" b="1" i="1" dirty="0">
                <a:solidFill>
                  <a:schemeClr val="accent1">
                    <a:lumMod val="75000"/>
                  </a:schemeClr>
                </a:solidFill>
                <a:effectLst>
                  <a:outerShdw blurRad="38100" dist="38100" dir="2700000" algn="tl">
                    <a:srgbClr val="000000">
                      <a:alpha val="43137"/>
                    </a:srgbClr>
                  </a:outerShdw>
                </a:effectLst>
              </a:rPr>
              <a:t>A TIMELY HELP</a:t>
            </a:r>
          </a:p>
          <a:p>
            <a:pPr eaLnBrk="1" hangingPunct="1">
              <a:defRPr/>
            </a:pPr>
            <a:r>
              <a:rPr lang="en-US" sz="6000" b="1" i="1" dirty="0">
                <a:solidFill>
                  <a:schemeClr val="accent1">
                    <a:lumMod val="75000"/>
                  </a:schemeClr>
                </a:solidFill>
                <a:effectLst>
                  <a:outerShdw blurRad="38100" dist="38100" dir="2700000" algn="tl">
                    <a:srgbClr val="000000">
                      <a:alpha val="43137"/>
                    </a:srgbClr>
                  </a:outerShdw>
                </a:effectLst>
              </a:rPr>
              <a:t>       SAVES A LIFE </a:t>
            </a:r>
          </a:p>
        </p:txBody>
      </p:sp>
    </p:spTree>
    <p:extLst>
      <p:ext uri="{BB962C8B-B14F-4D97-AF65-F5344CB8AC3E}">
        <p14:creationId xmlns:p14="http://schemas.microsoft.com/office/powerpoint/2010/main" val="2791046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F33C-7F1D-43DD-B024-6F9D3C26428E}"/>
              </a:ext>
            </a:extLst>
          </p:cNvPr>
          <p:cNvSpPr>
            <a:spLocks noGrp="1"/>
          </p:cNvSpPr>
          <p:nvPr>
            <p:ph type="title"/>
          </p:nvPr>
        </p:nvSpPr>
        <p:spPr>
          <a:xfrm>
            <a:off x="0" y="153193"/>
            <a:ext cx="12192000" cy="1325563"/>
          </a:xfrm>
        </p:spPr>
        <p:txBody>
          <a:bodyPr rtlCol="0">
            <a:normAutofit/>
          </a:bodyPr>
          <a:lstStyle/>
          <a:p>
            <a:pPr>
              <a:defRPr/>
            </a:pPr>
            <a:r>
              <a:rPr lang="en-US" b="1" i="1" dirty="0">
                <a:solidFill>
                  <a:schemeClr val="tx2">
                    <a:lumMod val="75000"/>
                    <a:lumOff val="25000"/>
                  </a:schemeClr>
                </a:solidFill>
                <a:effectLst>
                  <a:outerShdw blurRad="38100" dist="38100" dir="2700000" algn="tl">
                    <a:srgbClr val="000000">
                      <a:alpha val="43137"/>
                    </a:srgbClr>
                  </a:outerShdw>
                </a:effectLst>
              </a:rPr>
              <a:t>CAUSES FOR THIS TYPE OF ACCIDENTS AND ILL HEALTH</a:t>
            </a:r>
          </a:p>
        </p:txBody>
      </p:sp>
      <p:sp>
        <p:nvSpPr>
          <p:cNvPr id="19459" name="Content Placeholder 2">
            <a:extLst>
              <a:ext uri="{FF2B5EF4-FFF2-40B4-BE49-F238E27FC236}">
                <a16:creationId xmlns:a16="http://schemas.microsoft.com/office/drawing/2014/main" id="{95337904-54BD-4E81-885C-ED6A75113582}"/>
              </a:ext>
            </a:extLst>
          </p:cNvPr>
          <p:cNvSpPr>
            <a:spLocks noGrp="1"/>
          </p:cNvSpPr>
          <p:nvPr>
            <p:ph idx="1"/>
          </p:nvPr>
        </p:nvSpPr>
        <p:spPr>
          <a:xfrm>
            <a:off x="2152650" y="970719"/>
            <a:ext cx="7886700" cy="4351338"/>
          </a:xfrm>
        </p:spPr>
        <p:txBody>
          <a:bodyPr/>
          <a:lstStyle/>
          <a:p>
            <a:pPr marL="0" indent="0">
              <a:spcBef>
                <a:spcPts val="698"/>
              </a:spcBef>
              <a:spcAft>
                <a:spcPts val="0"/>
              </a:spcAft>
              <a:buNone/>
              <a:defRPr/>
            </a:pPr>
            <a:r>
              <a:rPr lang="en-US" dirty="0">
                <a:solidFill>
                  <a:schemeClr val="tx2">
                    <a:lumMod val="75000"/>
                    <a:lumOff val="25000"/>
                  </a:schemeClr>
                </a:solidFill>
              </a:rPr>
              <a:t> </a:t>
            </a:r>
          </a:p>
          <a:p>
            <a:pPr marL="240030" indent="-240030">
              <a:spcBef>
                <a:spcPts val="698"/>
              </a:spcBef>
              <a:spcAft>
                <a:spcPts val="0"/>
              </a:spcAft>
              <a:defRPr/>
            </a:pPr>
            <a:r>
              <a:rPr lang="en-US" dirty="0">
                <a:solidFill>
                  <a:schemeClr val="tx2">
                    <a:lumMod val="75000"/>
                    <a:lumOff val="25000"/>
                  </a:schemeClr>
                </a:solidFill>
                <a:latin typeface="Times New Roman" pitchFamily="18" charset="0"/>
                <a:cs typeface="Times New Roman" pitchFamily="18" charset="0"/>
              </a:rPr>
              <a:t>This type of Health factors are due to non-proper </a:t>
            </a:r>
            <a:r>
              <a:rPr lang="en-US" b="1" i="1" dirty="0">
                <a:solidFill>
                  <a:schemeClr val="tx2">
                    <a:lumMod val="75000"/>
                    <a:lumOff val="25000"/>
                  </a:schemeClr>
                </a:solidFill>
                <a:latin typeface="Times New Roman" pitchFamily="18" charset="0"/>
                <a:cs typeface="Times New Roman" pitchFamily="18" charset="0"/>
              </a:rPr>
              <a:t>utilization of health care services </a:t>
            </a:r>
            <a:r>
              <a:rPr lang="en-US" dirty="0">
                <a:solidFill>
                  <a:schemeClr val="tx2">
                    <a:lumMod val="75000"/>
                    <a:lumOff val="25000"/>
                  </a:schemeClr>
                </a:solidFill>
                <a:latin typeface="Times New Roman" pitchFamily="18" charset="0"/>
                <a:cs typeface="Times New Roman" pitchFamily="18" charset="0"/>
              </a:rPr>
              <a:t>and equipment.(ill-heath: small injuries, fainting, heat stroke, sudden arrest of heart, respiratory ,problems)</a:t>
            </a:r>
          </a:p>
          <a:p>
            <a:pPr marL="0" indent="0">
              <a:spcBef>
                <a:spcPts val="698"/>
              </a:spcBef>
              <a:spcAft>
                <a:spcPts val="0"/>
              </a:spcAft>
              <a:buNone/>
              <a:defRPr/>
            </a:pPr>
            <a:endParaRPr lang="en-US" dirty="0">
              <a:solidFill>
                <a:schemeClr val="tx2">
                  <a:lumMod val="75000"/>
                  <a:lumOff val="25000"/>
                </a:schemeClr>
              </a:solidFill>
              <a:latin typeface="Times New Roman" pitchFamily="18" charset="0"/>
              <a:cs typeface="Times New Roman" pitchFamily="18" charset="0"/>
            </a:endParaRPr>
          </a:p>
          <a:p>
            <a:pPr marL="240030" indent="-240030">
              <a:spcBef>
                <a:spcPts val="698"/>
              </a:spcBef>
              <a:spcAft>
                <a:spcPts val="0"/>
              </a:spcAft>
              <a:defRPr/>
            </a:pPr>
            <a:r>
              <a:rPr lang="en-US" dirty="0">
                <a:solidFill>
                  <a:schemeClr val="tx2">
                    <a:lumMod val="75000"/>
                    <a:lumOff val="25000"/>
                  </a:schemeClr>
                </a:solidFill>
                <a:latin typeface="Times New Roman" pitchFamily="18" charset="0"/>
                <a:cs typeface="Times New Roman" pitchFamily="18" charset="0"/>
              </a:rPr>
              <a:t>Causes for accidents in road is </a:t>
            </a:r>
            <a:r>
              <a:rPr lang="en-US" b="1" i="1" dirty="0">
                <a:solidFill>
                  <a:schemeClr val="tx2">
                    <a:lumMod val="75000"/>
                    <a:lumOff val="25000"/>
                  </a:schemeClr>
                </a:solidFill>
                <a:latin typeface="Times New Roman" pitchFamily="18" charset="0"/>
                <a:cs typeface="Times New Roman" pitchFamily="18" charset="0"/>
              </a:rPr>
              <a:t>drunk and drive, over speed, carelessness, not obeying rules </a:t>
            </a:r>
            <a:r>
              <a:rPr lang="en-US" dirty="0">
                <a:solidFill>
                  <a:schemeClr val="tx2">
                    <a:lumMod val="75000"/>
                    <a:lumOff val="25000"/>
                  </a:schemeClr>
                </a:solidFill>
                <a:latin typeface="Times New Roman" pitchFamily="18" charset="0"/>
                <a:cs typeface="Times New Roman" pitchFamily="18" charset="0"/>
              </a:rPr>
              <a:t>etc.   </a:t>
            </a:r>
          </a:p>
          <a:p>
            <a:pPr marL="240030" indent="-240030">
              <a:spcBef>
                <a:spcPts val="698"/>
              </a:spcBef>
              <a:spcAft>
                <a:spcPts val="0"/>
              </a:spcAft>
              <a:defRPr/>
            </a:pPr>
            <a:endParaRPr lang="en-US" dirty="0">
              <a:solidFill>
                <a:schemeClr val="tx2">
                  <a:lumMod val="75000"/>
                  <a:lumOff val="25000"/>
                </a:schemeClr>
              </a:solidFill>
              <a:latin typeface="Times New Roman" pitchFamily="18" charset="0"/>
              <a:cs typeface="Times New Roman" pitchFamily="18" charset="0"/>
            </a:endParaRPr>
          </a:p>
        </p:txBody>
      </p:sp>
      <p:pic>
        <p:nvPicPr>
          <p:cNvPr id="10244" name="Picture 3">
            <a:extLst>
              <a:ext uri="{FF2B5EF4-FFF2-40B4-BE49-F238E27FC236}">
                <a16:creationId xmlns:a16="http://schemas.microsoft.com/office/drawing/2014/main" id="{74C5B4C4-194D-4A56-8D56-C130BD2FC4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4" t="5473" r="1720" b="12787"/>
          <a:stretch/>
        </p:blipFill>
        <p:spPr bwMode="auto">
          <a:xfrm>
            <a:off x="2152650" y="4446941"/>
            <a:ext cx="7610328" cy="225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080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photos\Screenshot_2020-03-11-19-02-29-1.png">
            <a:extLst>
              <a:ext uri="{FF2B5EF4-FFF2-40B4-BE49-F238E27FC236}">
                <a16:creationId xmlns:a16="http://schemas.microsoft.com/office/drawing/2014/main" id="{3615FB9F-0B3E-4F2C-B3A5-68B6E88C0DE3}"/>
              </a:ext>
            </a:extLst>
          </p:cNvPr>
          <p:cNvPicPr>
            <a:picLocks noGrp="1" noChangeAspect="1" noChangeArrowheads="1"/>
          </p:cNvPicPr>
          <p:nvPr>
            <p:ph idx="1"/>
          </p:nvPr>
        </p:nvPicPr>
        <p:blipFill>
          <a:blip r:embed="rId2"/>
          <a:srcRect r="9525" b="8333"/>
          <a:stretch>
            <a:fillRect/>
          </a:stretch>
        </p:blipFill>
        <p:spPr>
          <a:xfrm>
            <a:off x="1828800" y="585788"/>
            <a:ext cx="8534400" cy="6172200"/>
          </a:xfrm>
          <a:ln w="38100" cap="sq">
            <a:solidFill>
              <a:srgbClr val="000000"/>
            </a:solidFill>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009C7325-3D04-4BE8-A9F6-FE760310FF4F}"/>
              </a:ext>
            </a:extLst>
          </p:cNvPr>
          <p:cNvSpPr txBox="1"/>
          <p:nvPr/>
        </p:nvSpPr>
        <p:spPr>
          <a:xfrm>
            <a:off x="2538413" y="152400"/>
            <a:ext cx="7391400" cy="400050"/>
          </a:xfrm>
          <a:prstGeom prst="rect">
            <a:avLst/>
          </a:prstGeom>
          <a:noFill/>
        </p:spPr>
        <p:txBody>
          <a:bodyPr>
            <a:spAutoFit/>
          </a:bodyPr>
          <a:lstStyle/>
          <a:p>
            <a:pPr>
              <a:defRPr/>
            </a:pPr>
            <a:r>
              <a:rPr lang="en-US" b="1" dirty="0">
                <a:solidFill>
                  <a:schemeClr val="accent2">
                    <a:lumMod val="75000"/>
                  </a:schemeClr>
                </a:solidFill>
              </a:rPr>
              <a:t>H</a:t>
            </a:r>
            <a:r>
              <a:rPr lang="en-US" sz="2000" b="1" dirty="0">
                <a:solidFill>
                  <a:schemeClr val="accent2">
                    <a:lumMod val="75000"/>
                  </a:schemeClr>
                </a:solidFill>
              </a:rPr>
              <a:t>EALTH PROBLEMS THAT CAN BE TREATED USING FIRST AID BOX</a:t>
            </a:r>
            <a:endParaRPr lang="en-IN" sz="2000" b="1" dirty="0">
              <a:solidFill>
                <a:schemeClr val="accent2">
                  <a:lumMod val="75000"/>
                </a:schemeClr>
              </a:solidFill>
            </a:endParaRPr>
          </a:p>
        </p:txBody>
      </p:sp>
    </p:spTree>
    <p:extLst>
      <p:ext uri="{BB962C8B-B14F-4D97-AF65-F5344CB8AC3E}">
        <p14:creationId xmlns:p14="http://schemas.microsoft.com/office/powerpoint/2010/main" val="67620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107F2-55C2-43FB-B436-4F70ABB673BE}"/>
              </a:ext>
            </a:extLst>
          </p:cNvPr>
          <p:cNvSpPr>
            <a:spLocks noGrp="1"/>
          </p:cNvSpPr>
          <p:nvPr>
            <p:ph type="title"/>
          </p:nvPr>
        </p:nvSpPr>
        <p:spPr>
          <a:xfrm>
            <a:off x="838200" y="-411480"/>
            <a:ext cx="10515600" cy="1325563"/>
          </a:xfrm>
        </p:spPr>
        <p:txBody>
          <a:bodyPr/>
          <a:lstStyle/>
          <a:p>
            <a:r>
              <a:rPr lang="en-US" dirty="0">
                <a:solidFill>
                  <a:srgbClr val="00B0F0"/>
                </a:solidFill>
              </a:rPr>
              <a:t>PRIORITIES OF FIRST AID</a:t>
            </a:r>
            <a:endParaRPr lang="en-IN" dirty="0">
              <a:solidFill>
                <a:srgbClr val="00B0F0"/>
              </a:solidFill>
            </a:endParaRPr>
          </a:p>
        </p:txBody>
      </p:sp>
      <p:sp>
        <p:nvSpPr>
          <p:cNvPr id="3" name="Content Placeholder 2">
            <a:extLst>
              <a:ext uri="{FF2B5EF4-FFF2-40B4-BE49-F238E27FC236}">
                <a16:creationId xmlns:a16="http://schemas.microsoft.com/office/drawing/2014/main" id="{1912D392-E186-4F64-9745-2BB66B8E3AD5}"/>
              </a:ext>
            </a:extLst>
          </p:cNvPr>
          <p:cNvSpPr>
            <a:spLocks noGrp="1"/>
          </p:cNvSpPr>
          <p:nvPr>
            <p:ph idx="1"/>
          </p:nvPr>
        </p:nvSpPr>
        <p:spPr>
          <a:xfrm>
            <a:off x="2225040" y="811372"/>
            <a:ext cx="10515600" cy="4351338"/>
          </a:xfrm>
        </p:spPr>
        <p:txBody>
          <a:bodyPr/>
          <a:lstStyle/>
          <a:p>
            <a:r>
              <a:rPr lang="en-US" dirty="0"/>
              <a:t>Preserve Life</a:t>
            </a:r>
          </a:p>
          <a:p>
            <a:r>
              <a:rPr lang="en-US" dirty="0"/>
              <a:t>Alleviate Suffering</a:t>
            </a:r>
          </a:p>
          <a:p>
            <a:r>
              <a:rPr lang="en-US" dirty="0"/>
              <a:t>Prevent The Condition From Worsening</a:t>
            </a:r>
          </a:p>
          <a:p>
            <a:r>
              <a:rPr lang="en-US" dirty="0"/>
              <a:t>Promote Recovery</a:t>
            </a:r>
            <a:endParaRPr lang="en-IN" dirty="0"/>
          </a:p>
        </p:txBody>
      </p:sp>
      <p:pic>
        <p:nvPicPr>
          <p:cNvPr id="5" name="Picture 4">
            <a:extLst>
              <a:ext uri="{FF2B5EF4-FFF2-40B4-BE49-F238E27FC236}">
                <a16:creationId xmlns:a16="http://schemas.microsoft.com/office/drawing/2014/main" id="{CB516F26-E870-4DE6-AF59-0ABDCCF58EEA}"/>
              </a:ext>
            </a:extLst>
          </p:cNvPr>
          <p:cNvPicPr>
            <a:picLocks noChangeAspect="1"/>
          </p:cNvPicPr>
          <p:nvPr/>
        </p:nvPicPr>
        <p:blipFill rotWithShape="1">
          <a:blip r:embed="rId2">
            <a:extLst>
              <a:ext uri="{28A0092B-C50C-407E-A947-70E740481C1C}">
                <a14:useLocalDpi xmlns:a14="http://schemas.microsoft.com/office/drawing/2010/main" val="0"/>
              </a:ext>
            </a:extLst>
          </a:blip>
          <a:srcRect t="14471" b="43777"/>
          <a:stretch/>
        </p:blipFill>
        <p:spPr>
          <a:xfrm>
            <a:off x="4403407" y="2987042"/>
            <a:ext cx="3964305" cy="3840480"/>
          </a:xfrm>
          <a:prstGeom prst="rect">
            <a:avLst/>
          </a:prstGeom>
        </p:spPr>
      </p:pic>
      <p:pic>
        <p:nvPicPr>
          <p:cNvPr id="9" name="Picture 8">
            <a:extLst>
              <a:ext uri="{FF2B5EF4-FFF2-40B4-BE49-F238E27FC236}">
                <a16:creationId xmlns:a16="http://schemas.microsoft.com/office/drawing/2014/main" id="{5D8F1A35-42A6-4D1E-A338-DC003087127D}"/>
              </a:ext>
            </a:extLst>
          </p:cNvPr>
          <p:cNvPicPr>
            <a:picLocks noChangeAspect="1"/>
          </p:cNvPicPr>
          <p:nvPr/>
        </p:nvPicPr>
        <p:blipFill rotWithShape="1">
          <a:blip r:embed="rId3">
            <a:extLst>
              <a:ext uri="{28A0092B-C50C-407E-A947-70E740481C1C}">
                <a14:useLocalDpi xmlns:a14="http://schemas.microsoft.com/office/drawing/2010/main" val="0"/>
              </a:ext>
            </a:extLst>
          </a:blip>
          <a:srcRect t="19332" b="24667"/>
          <a:stretch/>
        </p:blipFill>
        <p:spPr>
          <a:xfrm>
            <a:off x="8617268" y="182880"/>
            <a:ext cx="3453766" cy="3368040"/>
          </a:xfrm>
          <a:prstGeom prst="rect">
            <a:avLst/>
          </a:prstGeom>
        </p:spPr>
      </p:pic>
      <p:pic>
        <p:nvPicPr>
          <p:cNvPr id="11" name="Picture 10">
            <a:extLst>
              <a:ext uri="{FF2B5EF4-FFF2-40B4-BE49-F238E27FC236}">
                <a16:creationId xmlns:a16="http://schemas.microsoft.com/office/drawing/2014/main" id="{062C716F-C34C-48F1-A24E-FBE854C6B9CC}"/>
              </a:ext>
            </a:extLst>
          </p:cNvPr>
          <p:cNvPicPr>
            <a:picLocks noChangeAspect="1"/>
          </p:cNvPicPr>
          <p:nvPr/>
        </p:nvPicPr>
        <p:blipFill rotWithShape="1">
          <a:blip r:embed="rId4">
            <a:extLst>
              <a:ext uri="{28A0092B-C50C-407E-A947-70E740481C1C}">
                <a14:useLocalDpi xmlns:a14="http://schemas.microsoft.com/office/drawing/2010/main" val="0"/>
              </a:ext>
            </a:extLst>
          </a:blip>
          <a:srcRect t="16890" b="27111"/>
          <a:stretch/>
        </p:blipFill>
        <p:spPr>
          <a:xfrm>
            <a:off x="296227" y="2987041"/>
            <a:ext cx="3857625" cy="3840480"/>
          </a:xfrm>
          <a:prstGeom prst="rect">
            <a:avLst/>
          </a:prstGeom>
        </p:spPr>
      </p:pic>
    </p:spTree>
    <p:extLst>
      <p:ext uri="{BB962C8B-B14F-4D97-AF65-F5344CB8AC3E}">
        <p14:creationId xmlns:p14="http://schemas.microsoft.com/office/powerpoint/2010/main" val="1076880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2E63-3DB0-43DF-BF6D-F3977622033C}"/>
              </a:ext>
            </a:extLst>
          </p:cNvPr>
          <p:cNvSpPr>
            <a:spLocks noGrp="1"/>
          </p:cNvSpPr>
          <p:nvPr>
            <p:ph type="title"/>
          </p:nvPr>
        </p:nvSpPr>
        <p:spPr/>
        <p:txBody>
          <a:bodyPr/>
          <a:lstStyle/>
          <a:p>
            <a:r>
              <a:rPr lang="en-US" dirty="0">
                <a:solidFill>
                  <a:srgbClr val="00B0F0"/>
                </a:solidFill>
              </a:rPr>
              <a:t>MEASURES FIRST AIDERS DO</a:t>
            </a:r>
            <a:endParaRPr lang="en-IN" dirty="0">
              <a:solidFill>
                <a:srgbClr val="00B0F0"/>
              </a:solidFill>
            </a:endParaRPr>
          </a:p>
        </p:txBody>
      </p:sp>
      <p:sp>
        <p:nvSpPr>
          <p:cNvPr id="3" name="Content Placeholder 2">
            <a:extLst>
              <a:ext uri="{FF2B5EF4-FFF2-40B4-BE49-F238E27FC236}">
                <a16:creationId xmlns:a16="http://schemas.microsoft.com/office/drawing/2014/main" id="{19B35E0A-192D-4772-BA10-30DCEEC817C2}"/>
              </a:ext>
            </a:extLst>
          </p:cNvPr>
          <p:cNvSpPr>
            <a:spLocks noGrp="1"/>
          </p:cNvSpPr>
          <p:nvPr>
            <p:ph idx="1"/>
          </p:nvPr>
        </p:nvSpPr>
        <p:spPr>
          <a:xfrm>
            <a:off x="1676400" y="1543403"/>
            <a:ext cx="10515600" cy="4351338"/>
          </a:xfrm>
        </p:spPr>
        <p:txBody>
          <a:bodyPr/>
          <a:lstStyle/>
          <a:p>
            <a:pPr marL="0" indent="0">
              <a:buNone/>
            </a:pPr>
            <a:r>
              <a:rPr lang="en-US" dirty="0"/>
              <a:t> </a:t>
            </a:r>
            <a:r>
              <a:rPr lang="en-US" dirty="0">
                <a:latin typeface="Times New Roman" panose="02020603050405020304" pitchFamily="18" charset="0"/>
                <a:cs typeface="Times New Roman" panose="02020603050405020304" pitchFamily="18" charset="0"/>
              </a:rPr>
              <a:t>Primary survey</a:t>
            </a:r>
            <a:r>
              <a:rPr lang="en-US" dirty="0"/>
              <a:t>:</a:t>
            </a:r>
          </a:p>
          <a:p>
            <a:pPr marL="0" indent="0">
              <a:buNone/>
            </a:pPr>
            <a:r>
              <a:rPr lang="en-US" dirty="0"/>
              <a:t>                Dealing with casualty </a:t>
            </a:r>
          </a:p>
          <a:p>
            <a:pPr marL="0" indent="0">
              <a:buNone/>
            </a:pPr>
            <a:r>
              <a:rPr lang="en-US" dirty="0"/>
              <a:t>                Acronyms: D,R,A,B,C. </a:t>
            </a:r>
          </a:p>
          <a:p>
            <a:pPr marL="0" indent="0">
              <a:buNone/>
            </a:pPr>
            <a:r>
              <a:rPr lang="en-US" dirty="0"/>
              <a:t>                D = Danger</a:t>
            </a:r>
          </a:p>
          <a:p>
            <a:pPr marL="0" indent="0">
              <a:buNone/>
            </a:pPr>
            <a:r>
              <a:rPr lang="en-US" dirty="0"/>
              <a:t>                R = Response</a:t>
            </a:r>
          </a:p>
          <a:p>
            <a:pPr marL="0" indent="0">
              <a:buNone/>
            </a:pPr>
            <a:r>
              <a:rPr lang="en-US" dirty="0"/>
              <a:t>                A = Airway</a:t>
            </a:r>
          </a:p>
          <a:p>
            <a:pPr marL="0" indent="0">
              <a:buNone/>
            </a:pPr>
            <a:r>
              <a:rPr lang="en-US" dirty="0"/>
              <a:t>                B = Breathing</a:t>
            </a:r>
          </a:p>
          <a:p>
            <a:pPr marL="0" indent="0">
              <a:buNone/>
            </a:pPr>
            <a:r>
              <a:rPr lang="en-US" dirty="0"/>
              <a:t>                C = CPR </a:t>
            </a:r>
            <a:endParaRPr lang="en-IN" dirty="0"/>
          </a:p>
        </p:txBody>
      </p:sp>
      <p:pic>
        <p:nvPicPr>
          <p:cNvPr id="5" name="Picture 4">
            <a:extLst>
              <a:ext uri="{FF2B5EF4-FFF2-40B4-BE49-F238E27FC236}">
                <a16:creationId xmlns:a16="http://schemas.microsoft.com/office/drawing/2014/main" id="{206DC4D4-FF07-497A-AD9B-18FB2FB9B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606675"/>
            <a:ext cx="6096000" cy="3886200"/>
          </a:xfrm>
          <a:prstGeom prst="rect">
            <a:avLst/>
          </a:prstGeom>
        </p:spPr>
      </p:pic>
    </p:spTree>
    <p:extLst>
      <p:ext uri="{BB962C8B-B14F-4D97-AF65-F5344CB8AC3E}">
        <p14:creationId xmlns:p14="http://schemas.microsoft.com/office/powerpoint/2010/main" val="16305835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3445</TotalTime>
  <Words>1540</Words>
  <Application>Microsoft Office PowerPoint</Application>
  <PresentationFormat>Widescreen</PresentationFormat>
  <Paragraphs>223</Paragraphs>
  <Slides>55</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55</vt:i4>
      </vt:variant>
    </vt:vector>
  </HeadingPairs>
  <TitlesOfParts>
    <vt:vector size="65" baseType="lpstr">
      <vt:lpstr>Algerian</vt:lpstr>
      <vt:lpstr>Arial</vt:lpstr>
      <vt:lpstr>Bernard MT Condensed</vt:lpstr>
      <vt:lpstr>Calibri</vt:lpstr>
      <vt:lpstr>Calibri Light</vt:lpstr>
      <vt:lpstr>proxima-nova</vt:lpstr>
      <vt:lpstr>Times New Roman</vt:lpstr>
      <vt:lpstr>Wingdings</vt:lpstr>
      <vt:lpstr>Office Theme</vt:lpstr>
      <vt:lpstr>Custom Design</vt:lpstr>
      <vt:lpstr>PowerPoint Presentation</vt:lpstr>
      <vt:lpstr>BACKGROUND </vt:lpstr>
      <vt:lpstr>PowerPoint Presentation</vt:lpstr>
      <vt:lpstr>ANALYSIS OF EXISTING SITUATION </vt:lpstr>
      <vt:lpstr>PowerPoint Presentation</vt:lpstr>
      <vt:lpstr>CAUSES FOR THIS TYPE OF ACCIDENTS AND ILL HEALTH</vt:lpstr>
      <vt:lpstr>PowerPoint Presentation</vt:lpstr>
      <vt:lpstr>PRIORITIES OF FIRST AID</vt:lpstr>
      <vt:lpstr>MEASURES FIRST AIDERS DO</vt:lpstr>
      <vt:lpstr>RESEARCH AIM </vt:lpstr>
      <vt:lpstr>STUDY AREA</vt:lpstr>
      <vt:lpstr>ABOUT TRICHY CITY CORPORATION</vt:lpstr>
      <vt:lpstr>PowerPoint Presentation</vt:lpstr>
      <vt:lpstr>TRICHY FATALITY DATA</vt:lpstr>
      <vt:lpstr> IDENTIFICATION CRITERIA                   (PARAMETERS)</vt:lpstr>
      <vt:lpstr>PLANNING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SUITABLE SITE FOR FIRST AID BOX</vt:lpstr>
      <vt:lpstr>EMERGENCY ACTION STEP</vt:lpstr>
      <vt:lpstr>PowerPoint Presentation</vt:lpstr>
      <vt:lpstr>PLAN  IMPLEMENTATION</vt:lpstr>
      <vt:lpstr>PowerPoint Presentation</vt:lpstr>
      <vt:lpstr>PowerPoint Presentation</vt:lpstr>
      <vt:lpstr>PowerPoint Presentation</vt:lpstr>
      <vt:lpstr>PowerPoint Presentation</vt:lpstr>
      <vt:lpstr>PowerPoint Presentation</vt:lpstr>
      <vt:lpstr>MAINTANANCE</vt:lpstr>
      <vt:lpstr>ESSENTIAL MATERIAL IN FIRST AID BOX</vt:lpstr>
      <vt:lpstr>PowerPoint Presentation</vt:lpstr>
      <vt:lpstr>COST  ESTIMATION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swaroop ronaldo</dc:creator>
  <cp:lastModifiedBy>swaroop ronaldo</cp:lastModifiedBy>
  <cp:revision>115</cp:revision>
  <dcterms:created xsi:type="dcterms:W3CDTF">2020-10-31T07:37:50Z</dcterms:created>
  <dcterms:modified xsi:type="dcterms:W3CDTF">2020-11-12T19:52:53Z</dcterms:modified>
</cp:coreProperties>
</file>